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0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1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2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3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4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7"/>
  </p:notesMasterIdLst>
  <p:sldIdLst>
    <p:sldId id="256" r:id="rId2"/>
    <p:sldId id="351" r:id="rId3"/>
    <p:sldId id="352" r:id="rId4"/>
    <p:sldId id="361" r:id="rId5"/>
    <p:sldId id="353" r:id="rId6"/>
    <p:sldId id="354" r:id="rId7"/>
    <p:sldId id="355" r:id="rId8"/>
    <p:sldId id="325" r:id="rId9"/>
    <p:sldId id="365" r:id="rId10"/>
    <p:sldId id="366" r:id="rId11"/>
    <p:sldId id="367" r:id="rId12"/>
    <p:sldId id="368" r:id="rId13"/>
    <p:sldId id="369" r:id="rId14"/>
    <p:sldId id="370" r:id="rId15"/>
    <p:sldId id="371" r:id="rId16"/>
    <p:sldId id="372" r:id="rId17"/>
    <p:sldId id="373" r:id="rId18"/>
    <p:sldId id="374" r:id="rId19"/>
    <p:sldId id="375" r:id="rId20"/>
    <p:sldId id="376" r:id="rId21"/>
    <p:sldId id="377" r:id="rId22"/>
    <p:sldId id="378" r:id="rId23"/>
    <p:sldId id="379" r:id="rId24"/>
    <p:sldId id="380" r:id="rId25"/>
    <p:sldId id="381" r:id="rId2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90">
          <p15:clr>
            <a:srgbClr val="A4A3A4"/>
          </p15:clr>
        </p15:guide>
        <p15:guide id="2" pos="17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EAEAEA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68" autoAdjust="0"/>
    <p:restoredTop sz="76029" autoAdjust="0"/>
  </p:normalViewPr>
  <p:slideViewPr>
    <p:cSldViewPr snapToObjects="1">
      <p:cViewPr varScale="1">
        <p:scale>
          <a:sx n="70" d="100"/>
          <a:sy n="70" d="100"/>
        </p:scale>
        <p:origin x="66" y="540"/>
      </p:cViewPr>
      <p:guideLst>
        <p:guide orient="horz" pos="890"/>
        <p:guide pos="179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2347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50501E-42A2-496F-8BA4-6A75717728B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FC4E16-D5A6-47B7-A638-9A5635A9916F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rgbClr val="0070C0"/>
        </a:solidFill>
      </dgm:spPr>
      <dgm:t>
        <a:bodyPr lIns="0" rIns="0"/>
        <a:lstStyle/>
        <a:p>
          <a:r>
            <a:rPr lang="ru-RU" sz="2100" dirty="0" smtClean="0"/>
            <a:t>1. Подготовка ППЭ</a:t>
          </a:r>
          <a:endParaRPr lang="ru-RU" sz="2100" dirty="0"/>
        </a:p>
      </dgm:t>
    </dgm:pt>
    <dgm:pt modelId="{6B663F01-23B1-41CF-919A-E6918E3FEE2D}" type="parTrans" cxnId="{F060E63D-9F97-4059-9BA5-CFE59AF162C7}">
      <dgm:prSet/>
      <dgm:spPr/>
      <dgm:t>
        <a:bodyPr/>
        <a:lstStyle/>
        <a:p>
          <a:endParaRPr lang="ru-RU"/>
        </a:p>
      </dgm:t>
    </dgm:pt>
    <dgm:pt modelId="{045590DC-0BBC-4D1B-84DA-41A8842D9D89}" type="sibTrans" cxnId="{F060E63D-9F97-4059-9BA5-CFE59AF162C7}">
      <dgm:prSet/>
      <dgm:spPr/>
      <dgm:t>
        <a:bodyPr/>
        <a:lstStyle/>
        <a:p>
          <a:endParaRPr lang="ru-RU"/>
        </a:p>
      </dgm:t>
    </dgm:pt>
    <dgm:pt modelId="{0BCF2590-E737-45F5-8B17-1D7E57C10ACA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2</a:t>
          </a:r>
          <a:r>
            <a:rPr lang="en-US" sz="2100" dirty="0" smtClean="0">
              <a:solidFill>
                <a:schemeClr val="bg1">
                  <a:lumMod val="50000"/>
                </a:schemeClr>
              </a:solidFill>
            </a:rPr>
            <a:t>. </a:t>
          </a:r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Контроль технической готовности</a:t>
          </a:r>
          <a:endParaRPr lang="ru-RU" sz="2100" dirty="0">
            <a:solidFill>
              <a:schemeClr val="bg1">
                <a:lumMod val="50000"/>
              </a:schemeClr>
            </a:solidFill>
          </a:endParaRPr>
        </a:p>
      </dgm:t>
    </dgm:pt>
    <dgm:pt modelId="{DC6028DB-46A4-4F0B-92B4-515E66431846}" type="parTrans" cxnId="{06B624EE-A896-4E95-B9CE-E79F4EF39FD4}">
      <dgm:prSet/>
      <dgm:spPr/>
      <dgm:t>
        <a:bodyPr/>
        <a:lstStyle/>
        <a:p>
          <a:endParaRPr lang="ru-RU"/>
        </a:p>
      </dgm:t>
    </dgm:pt>
    <dgm:pt modelId="{70491C54-E9A9-463F-84BE-1D73E43BCF17}" type="sibTrans" cxnId="{06B624EE-A896-4E95-B9CE-E79F4EF39FD4}">
      <dgm:prSet/>
      <dgm:spPr/>
      <dgm:t>
        <a:bodyPr/>
        <a:lstStyle/>
        <a:p>
          <a:endParaRPr lang="ru-RU"/>
        </a:p>
      </dgm:t>
    </dgm:pt>
    <dgm:pt modelId="{BD9A0D7A-37E8-4EAB-A30E-E5A0B02993A1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solidFill>
            <a:schemeClr val="bg1">
              <a:lumMod val="75000"/>
            </a:schemeClr>
          </a:solidFill>
        </a:ln>
      </dgm:spPr>
      <dgm:t>
        <a:bodyPr lIns="72000" rIns="0"/>
        <a:lstStyle/>
        <a:p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3</a:t>
          </a:r>
          <a:r>
            <a:rPr lang="en-US" sz="2100" dirty="0" smtClean="0">
              <a:solidFill>
                <a:schemeClr val="bg1">
                  <a:lumMod val="50000"/>
                </a:schemeClr>
              </a:solidFill>
            </a:rPr>
            <a:t>.</a:t>
          </a:r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 Подготовка к экзамену</a:t>
          </a:r>
          <a:endParaRPr lang="ru-RU" sz="2100" dirty="0">
            <a:solidFill>
              <a:schemeClr val="bg1">
                <a:lumMod val="50000"/>
              </a:schemeClr>
            </a:solidFill>
          </a:endParaRPr>
        </a:p>
      </dgm:t>
    </dgm:pt>
    <dgm:pt modelId="{60E86EAA-C328-4E26-BB32-D5E786F130CC}" type="parTrans" cxnId="{3B1DDBCE-945A-48A8-8468-C0BDC10BFFF0}">
      <dgm:prSet/>
      <dgm:spPr/>
      <dgm:t>
        <a:bodyPr/>
        <a:lstStyle/>
        <a:p>
          <a:endParaRPr lang="ru-RU"/>
        </a:p>
      </dgm:t>
    </dgm:pt>
    <dgm:pt modelId="{E7B00DB0-8B46-435C-8A41-61808E541BC6}" type="sibTrans" cxnId="{3B1DDBCE-945A-48A8-8468-C0BDC10BFFF0}">
      <dgm:prSet/>
      <dgm:spPr/>
      <dgm:t>
        <a:bodyPr/>
        <a:lstStyle/>
        <a:p>
          <a:endParaRPr lang="ru-RU"/>
        </a:p>
      </dgm:t>
    </dgm:pt>
    <dgm:pt modelId="{195DD8B8-3341-427B-96E7-098BBBFA0003}" type="pres">
      <dgm:prSet presAssocID="{0150501E-42A2-496F-8BA4-6A75717728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49FCAE-BF41-49BC-AE66-BE6865274377}" type="pres">
      <dgm:prSet presAssocID="{DCFC4E16-D5A6-47B7-A638-9A5635A9916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CCB655-2033-4B4F-9A8D-F11EFCF14005}" type="pres">
      <dgm:prSet presAssocID="{045590DC-0BBC-4D1B-84DA-41A8842D9D89}" presName="parTxOnlySpace" presStyleCnt="0"/>
      <dgm:spPr/>
    </dgm:pt>
    <dgm:pt modelId="{6EA90A98-208F-4047-A4D2-2FF2D2D30D7A}" type="pres">
      <dgm:prSet presAssocID="{0BCF2590-E737-45F5-8B17-1D7E57C10AC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5E01F-817D-4C1F-83D5-0757148DFA3A}" type="pres">
      <dgm:prSet presAssocID="{70491C54-E9A9-463F-84BE-1D73E43BCF17}" presName="parTxOnlySpace" presStyleCnt="0"/>
      <dgm:spPr/>
    </dgm:pt>
    <dgm:pt modelId="{676784D6-B9A0-4510-A81F-C30A28DAE71B}" type="pres">
      <dgm:prSet presAssocID="{BD9A0D7A-37E8-4EAB-A30E-E5A0B02993A1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1DDBCE-945A-48A8-8468-C0BDC10BFFF0}" srcId="{0150501E-42A2-496F-8BA4-6A75717728B8}" destId="{BD9A0D7A-37E8-4EAB-A30E-E5A0B02993A1}" srcOrd="2" destOrd="0" parTransId="{60E86EAA-C328-4E26-BB32-D5E786F130CC}" sibTransId="{E7B00DB0-8B46-435C-8A41-61808E541BC6}"/>
    <dgm:cxn modelId="{06B624EE-A896-4E95-B9CE-E79F4EF39FD4}" srcId="{0150501E-42A2-496F-8BA4-6A75717728B8}" destId="{0BCF2590-E737-45F5-8B17-1D7E57C10ACA}" srcOrd="1" destOrd="0" parTransId="{DC6028DB-46A4-4F0B-92B4-515E66431846}" sibTransId="{70491C54-E9A9-463F-84BE-1D73E43BCF17}"/>
    <dgm:cxn modelId="{3FDDD1ED-5094-4B56-A084-6358FD09564C}" type="presOf" srcId="{0BCF2590-E737-45F5-8B17-1D7E57C10ACA}" destId="{6EA90A98-208F-4047-A4D2-2FF2D2D30D7A}" srcOrd="0" destOrd="0" presId="urn:microsoft.com/office/officeart/2005/8/layout/chevron1"/>
    <dgm:cxn modelId="{BFC5A9C5-06E6-4848-A346-B93B3A2DB611}" type="presOf" srcId="{0150501E-42A2-496F-8BA4-6A75717728B8}" destId="{195DD8B8-3341-427B-96E7-098BBBFA0003}" srcOrd="0" destOrd="0" presId="urn:microsoft.com/office/officeart/2005/8/layout/chevron1"/>
    <dgm:cxn modelId="{18ECCF40-7662-4C0C-9A52-108F49BEC6E8}" type="presOf" srcId="{DCFC4E16-D5A6-47B7-A638-9A5635A9916F}" destId="{DD49FCAE-BF41-49BC-AE66-BE6865274377}" srcOrd="0" destOrd="0" presId="urn:microsoft.com/office/officeart/2005/8/layout/chevron1"/>
    <dgm:cxn modelId="{F060E63D-9F97-4059-9BA5-CFE59AF162C7}" srcId="{0150501E-42A2-496F-8BA4-6A75717728B8}" destId="{DCFC4E16-D5A6-47B7-A638-9A5635A9916F}" srcOrd="0" destOrd="0" parTransId="{6B663F01-23B1-41CF-919A-E6918E3FEE2D}" sibTransId="{045590DC-0BBC-4D1B-84DA-41A8842D9D89}"/>
    <dgm:cxn modelId="{77A3D79D-628C-445F-8FFE-A27C62AACB19}" type="presOf" srcId="{BD9A0D7A-37E8-4EAB-A30E-E5A0B02993A1}" destId="{676784D6-B9A0-4510-A81F-C30A28DAE71B}" srcOrd="0" destOrd="0" presId="urn:microsoft.com/office/officeart/2005/8/layout/chevron1"/>
    <dgm:cxn modelId="{B52D4425-C1F0-4974-A402-EC98DB8F24C2}" type="presParOf" srcId="{195DD8B8-3341-427B-96E7-098BBBFA0003}" destId="{DD49FCAE-BF41-49BC-AE66-BE6865274377}" srcOrd="0" destOrd="0" presId="urn:microsoft.com/office/officeart/2005/8/layout/chevron1"/>
    <dgm:cxn modelId="{CF927C44-FA92-4284-98FC-127182B0B9E2}" type="presParOf" srcId="{195DD8B8-3341-427B-96E7-098BBBFA0003}" destId="{FFCCB655-2033-4B4F-9A8D-F11EFCF14005}" srcOrd="1" destOrd="0" presId="urn:microsoft.com/office/officeart/2005/8/layout/chevron1"/>
    <dgm:cxn modelId="{8EAFE829-E814-4F59-936E-AF8A96A4B185}" type="presParOf" srcId="{195DD8B8-3341-427B-96E7-098BBBFA0003}" destId="{6EA90A98-208F-4047-A4D2-2FF2D2D30D7A}" srcOrd="2" destOrd="0" presId="urn:microsoft.com/office/officeart/2005/8/layout/chevron1"/>
    <dgm:cxn modelId="{9F72C128-26AD-4E2B-9D08-A2AF75D0208D}" type="presParOf" srcId="{195DD8B8-3341-427B-96E7-098BBBFA0003}" destId="{7C65E01F-817D-4C1F-83D5-0757148DFA3A}" srcOrd="3" destOrd="0" presId="urn:microsoft.com/office/officeart/2005/8/layout/chevron1"/>
    <dgm:cxn modelId="{4D9BFE02-584F-4BC5-840B-21303D15814C}" type="presParOf" srcId="{195DD8B8-3341-427B-96E7-098BBBFA0003}" destId="{676784D6-B9A0-4510-A81F-C30A28DAE71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150501E-42A2-496F-8BA4-6A75717728B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FC4E16-D5A6-47B7-A638-9A5635A9916F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solidFill>
            <a:schemeClr val="bg1">
              <a:lumMod val="75000"/>
            </a:schemeClr>
          </a:solidFill>
        </a:ln>
      </dgm:spPr>
      <dgm:t>
        <a:bodyPr lIns="0" rIns="0"/>
        <a:lstStyle/>
        <a:p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1. Подготовка ППЭ</a:t>
          </a:r>
          <a:endParaRPr lang="ru-RU" sz="2100" dirty="0">
            <a:solidFill>
              <a:schemeClr val="bg1">
                <a:lumMod val="50000"/>
              </a:schemeClr>
            </a:solidFill>
          </a:endParaRPr>
        </a:p>
      </dgm:t>
    </dgm:pt>
    <dgm:pt modelId="{6B663F01-23B1-41CF-919A-E6918E3FEE2D}" type="parTrans" cxnId="{F060E63D-9F97-4059-9BA5-CFE59AF162C7}">
      <dgm:prSet/>
      <dgm:spPr/>
      <dgm:t>
        <a:bodyPr/>
        <a:lstStyle/>
        <a:p>
          <a:endParaRPr lang="ru-RU"/>
        </a:p>
      </dgm:t>
    </dgm:pt>
    <dgm:pt modelId="{045590DC-0BBC-4D1B-84DA-41A8842D9D89}" type="sibTrans" cxnId="{F060E63D-9F97-4059-9BA5-CFE59AF162C7}">
      <dgm:prSet/>
      <dgm:spPr/>
      <dgm:t>
        <a:bodyPr/>
        <a:lstStyle/>
        <a:p>
          <a:endParaRPr lang="ru-RU"/>
        </a:p>
      </dgm:t>
    </dgm:pt>
    <dgm:pt modelId="{0BCF2590-E737-45F5-8B17-1D7E57C10ACA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2</a:t>
          </a:r>
          <a:r>
            <a:rPr lang="en-US" sz="2100" dirty="0" smtClean="0">
              <a:solidFill>
                <a:schemeClr val="bg1">
                  <a:lumMod val="50000"/>
                </a:schemeClr>
              </a:solidFill>
            </a:rPr>
            <a:t>. </a:t>
          </a:r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Контроль технической готовности</a:t>
          </a:r>
          <a:endParaRPr lang="ru-RU" sz="2100" dirty="0">
            <a:solidFill>
              <a:schemeClr val="bg1">
                <a:lumMod val="50000"/>
              </a:schemeClr>
            </a:solidFill>
          </a:endParaRPr>
        </a:p>
      </dgm:t>
    </dgm:pt>
    <dgm:pt modelId="{DC6028DB-46A4-4F0B-92B4-515E66431846}" type="parTrans" cxnId="{06B624EE-A896-4E95-B9CE-E79F4EF39FD4}">
      <dgm:prSet/>
      <dgm:spPr/>
      <dgm:t>
        <a:bodyPr/>
        <a:lstStyle/>
        <a:p>
          <a:endParaRPr lang="ru-RU"/>
        </a:p>
      </dgm:t>
    </dgm:pt>
    <dgm:pt modelId="{70491C54-E9A9-463F-84BE-1D73E43BCF17}" type="sibTrans" cxnId="{06B624EE-A896-4E95-B9CE-E79F4EF39FD4}">
      <dgm:prSet/>
      <dgm:spPr/>
      <dgm:t>
        <a:bodyPr/>
        <a:lstStyle/>
        <a:p>
          <a:endParaRPr lang="ru-RU"/>
        </a:p>
      </dgm:t>
    </dgm:pt>
    <dgm:pt modelId="{BD9A0D7A-37E8-4EAB-A30E-E5A0B02993A1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rgbClr val="0070C0"/>
        </a:solidFill>
        <a:ln>
          <a:solidFill>
            <a:schemeClr val="bg1"/>
          </a:solidFill>
        </a:ln>
      </dgm:spPr>
      <dgm:t>
        <a:bodyPr lIns="72000" rIns="0"/>
        <a:lstStyle/>
        <a:p>
          <a:r>
            <a:rPr lang="ru-RU" sz="2100" dirty="0" smtClean="0">
              <a:solidFill>
                <a:schemeClr val="bg1"/>
              </a:solidFill>
            </a:rPr>
            <a:t>3</a:t>
          </a:r>
          <a:r>
            <a:rPr lang="en-US" sz="2100" dirty="0" smtClean="0">
              <a:solidFill>
                <a:schemeClr val="bg1"/>
              </a:solidFill>
            </a:rPr>
            <a:t>.</a:t>
          </a:r>
          <a:r>
            <a:rPr lang="ru-RU" sz="2100" dirty="0" smtClean="0">
              <a:solidFill>
                <a:schemeClr val="bg1"/>
              </a:solidFill>
            </a:rPr>
            <a:t> Подготовка к экзамену</a:t>
          </a:r>
          <a:endParaRPr lang="ru-RU" sz="2100" dirty="0">
            <a:solidFill>
              <a:schemeClr val="bg1"/>
            </a:solidFill>
          </a:endParaRPr>
        </a:p>
      </dgm:t>
    </dgm:pt>
    <dgm:pt modelId="{60E86EAA-C328-4E26-BB32-D5E786F130CC}" type="parTrans" cxnId="{3B1DDBCE-945A-48A8-8468-C0BDC10BFFF0}">
      <dgm:prSet/>
      <dgm:spPr/>
      <dgm:t>
        <a:bodyPr/>
        <a:lstStyle/>
        <a:p>
          <a:endParaRPr lang="ru-RU"/>
        </a:p>
      </dgm:t>
    </dgm:pt>
    <dgm:pt modelId="{E7B00DB0-8B46-435C-8A41-61808E541BC6}" type="sibTrans" cxnId="{3B1DDBCE-945A-48A8-8468-C0BDC10BFFF0}">
      <dgm:prSet/>
      <dgm:spPr/>
      <dgm:t>
        <a:bodyPr/>
        <a:lstStyle/>
        <a:p>
          <a:endParaRPr lang="ru-RU"/>
        </a:p>
      </dgm:t>
    </dgm:pt>
    <dgm:pt modelId="{195DD8B8-3341-427B-96E7-098BBBFA0003}" type="pres">
      <dgm:prSet presAssocID="{0150501E-42A2-496F-8BA4-6A75717728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49FCAE-BF41-49BC-AE66-BE6865274377}" type="pres">
      <dgm:prSet presAssocID="{DCFC4E16-D5A6-47B7-A638-9A5635A9916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CCB655-2033-4B4F-9A8D-F11EFCF14005}" type="pres">
      <dgm:prSet presAssocID="{045590DC-0BBC-4D1B-84DA-41A8842D9D89}" presName="parTxOnlySpace" presStyleCnt="0"/>
      <dgm:spPr/>
    </dgm:pt>
    <dgm:pt modelId="{6EA90A98-208F-4047-A4D2-2FF2D2D30D7A}" type="pres">
      <dgm:prSet presAssocID="{0BCF2590-E737-45F5-8B17-1D7E57C10AC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5E01F-817D-4C1F-83D5-0757148DFA3A}" type="pres">
      <dgm:prSet presAssocID="{70491C54-E9A9-463F-84BE-1D73E43BCF17}" presName="parTxOnlySpace" presStyleCnt="0"/>
      <dgm:spPr/>
    </dgm:pt>
    <dgm:pt modelId="{676784D6-B9A0-4510-A81F-C30A28DAE71B}" type="pres">
      <dgm:prSet presAssocID="{BD9A0D7A-37E8-4EAB-A30E-E5A0B02993A1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1DDBCE-945A-48A8-8468-C0BDC10BFFF0}" srcId="{0150501E-42A2-496F-8BA4-6A75717728B8}" destId="{BD9A0D7A-37E8-4EAB-A30E-E5A0B02993A1}" srcOrd="2" destOrd="0" parTransId="{60E86EAA-C328-4E26-BB32-D5E786F130CC}" sibTransId="{E7B00DB0-8B46-435C-8A41-61808E541BC6}"/>
    <dgm:cxn modelId="{06B624EE-A896-4E95-B9CE-E79F4EF39FD4}" srcId="{0150501E-42A2-496F-8BA4-6A75717728B8}" destId="{0BCF2590-E737-45F5-8B17-1D7E57C10ACA}" srcOrd="1" destOrd="0" parTransId="{DC6028DB-46A4-4F0B-92B4-515E66431846}" sibTransId="{70491C54-E9A9-463F-84BE-1D73E43BCF17}"/>
    <dgm:cxn modelId="{83C5A8EB-185D-4D93-BA4F-A591BCDD3008}" type="presOf" srcId="{0BCF2590-E737-45F5-8B17-1D7E57C10ACA}" destId="{6EA90A98-208F-4047-A4D2-2FF2D2D30D7A}" srcOrd="0" destOrd="0" presId="urn:microsoft.com/office/officeart/2005/8/layout/chevron1"/>
    <dgm:cxn modelId="{03460674-5C02-44BD-A979-6D6A9E9C5DB7}" type="presOf" srcId="{BD9A0D7A-37E8-4EAB-A30E-E5A0B02993A1}" destId="{676784D6-B9A0-4510-A81F-C30A28DAE71B}" srcOrd="0" destOrd="0" presId="urn:microsoft.com/office/officeart/2005/8/layout/chevron1"/>
    <dgm:cxn modelId="{D023BA1A-AB9F-4236-BA5F-6CD4DFB79CE8}" type="presOf" srcId="{0150501E-42A2-496F-8BA4-6A75717728B8}" destId="{195DD8B8-3341-427B-96E7-098BBBFA0003}" srcOrd="0" destOrd="0" presId="urn:microsoft.com/office/officeart/2005/8/layout/chevron1"/>
    <dgm:cxn modelId="{F060E63D-9F97-4059-9BA5-CFE59AF162C7}" srcId="{0150501E-42A2-496F-8BA4-6A75717728B8}" destId="{DCFC4E16-D5A6-47B7-A638-9A5635A9916F}" srcOrd="0" destOrd="0" parTransId="{6B663F01-23B1-41CF-919A-E6918E3FEE2D}" sibTransId="{045590DC-0BBC-4D1B-84DA-41A8842D9D89}"/>
    <dgm:cxn modelId="{C3C48681-938D-4D0E-8D30-95A0D61AED2F}" type="presOf" srcId="{DCFC4E16-D5A6-47B7-A638-9A5635A9916F}" destId="{DD49FCAE-BF41-49BC-AE66-BE6865274377}" srcOrd="0" destOrd="0" presId="urn:microsoft.com/office/officeart/2005/8/layout/chevron1"/>
    <dgm:cxn modelId="{5BA85A80-D7D0-48ED-970A-6856A20BECF0}" type="presParOf" srcId="{195DD8B8-3341-427B-96E7-098BBBFA0003}" destId="{DD49FCAE-BF41-49BC-AE66-BE6865274377}" srcOrd="0" destOrd="0" presId="urn:microsoft.com/office/officeart/2005/8/layout/chevron1"/>
    <dgm:cxn modelId="{CD9DC039-CE31-4D85-A612-7314073192C4}" type="presParOf" srcId="{195DD8B8-3341-427B-96E7-098BBBFA0003}" destId="{FFCCB655-2033-4B4F-9A8D-F11EFCF14005}" srcOrd="1" destOrd="0" presId="urn:microsoft.com/office/officeart/2005/8/layout/chevron1"/>
    <dgm:cxn modelId="{D6FF1F41-97A5-4B6E-A3A8-F1F1A49B2BDF}" type="presParOf" srcId="{195DD8B8-3341-427B-96E7-098BBBFA0003}" destId="{6EA90A98-208F-4047-A4D2-2FF2D2D30D7A}" srcOrd="2" destOrd="0" presId="urn:microsoft.com/office/officeart/2005/8/layout/chevron1"/>
    <dgm:cxn modelId="{CEBAFF91-5010-4D30-8CEF-DE7352B2F54F}" type="presParOf" srcId="{195DD8B8-3341-427B-96E7-098BBBFA0003}" destId="{7C65E01F-817D-4C1F-83D5-0757148DFA3A}" srcOrd="3" destOrd="0" presId="urn:microsoft.com/office/officeart/2005/8/layout/chevron1"/>
    <dgm:cxn modelId="{0E66B41B-5453-49F5-AC52-23ED28C2519A}" type="presParOf" srcId="{195DD8B8-3341-427B-96E7-098BBBFA0003}" destId="{676784D6-B9A0-4510-A81F-C30A28DAE71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150501E-42A2-496F-8BA4-6A75717728B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FC4E16-D5A6-47B7-A638-9A5635A9916F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solidFill>
            <a:schemeClr val="bg1">
              <a:lumMod val="75000"/>
            </a:schemeClr>
          </a:solidFill>
        </a:ln>
      </dgm:spPr>
      <dgm:t>
        <a:bodyPr lIns="0" rIns="0"/>
        <a:lstStyle/>
        <a:p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1. Подготовка ППЭ</a:t>
          </a:r>
          <a:endParaRPr lang="ru-RU" sz="2100" dirty="0">
            <a:solidFill>
              <a:schemeClr val="bg1">
                <a:lumMod val="50000"/>
              </a:schemeClr>
            </a:solidFill>
          </a:endParaRPr>
        </a:p>
      </dgm:t>
    </dgm:pt>
    <dgm:pt modelId="{6B663F01-23B1-41CF-919A-E6918E3FEE2D}" type="parTrans" cxnId="{F060E63D-9F97-4059-9BA5-CFE59AF162C7}">
      <dgm:prSet/>
      <dgm:spPr/>
      <dgm:t>
        <a:bodyPr/>
        <a:lstStyle/>
        <a:p>
          <a:endParaRPr lang="ru-RU"/>
        </a:p>
      </dgm:t>
    </dgm:pt>
    <dgm:pt modelId="{045590DC-0BBC-4D1B-84DA-41A8842D9D89}" type="sibTrans" cxnId="{F060E63D-9F97-4059-9BA5-CFE59AF162C7}">
      <dgm:prSet/>
      <dgm:spPr/>
      <dgm:t>
        <a:bodyPr/>
        <a:lstStyle/>
        <a:p>
          <a:endParaRPr lang="ru-RU"/>
        </a:p>
      </dgm:t>
    </dgm:pt>
    <dgm:pt modelId="{0BCF2590-E737-45F5-8B17-1D7E57C10ACA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2</a:t>
          </a:r>
          <a:r>
            <a:rPr lang="en-US" sz="2100" dirty="0" smtClean="0">
              <a:solidFill>
                <a:schemeClr val="bg1">
                  <a:lumMod val="50000"/>
                </a:schemeClr>
              </a:solidFill>
            </a:rPr>
            <a:t>. </a:t>
          </a:r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Контроль технической готовности</a:t>
          </a:r>
          <a:endParaRPr lang="ru-RU" sz="2100" dirty="0">
            <a:solidFill>
              <a:schemeClr val="bg1">
                <a:lumMod val="50000"/>
              </a:schemeClr>
            </a:solidFill>
          </a:endParaRPr>
        </a:p>
      </dgm:t>
    </dgm:pt>
    <dgm:pt modelId="{DC6028DB-46A4-4F0B-92B4-515E66431846}" type="parTrans" cxnId="{06B624EE-A896-4E95-B9CE-E79F4EF39FD4}">
      <dgm:prSet/>
      <dgm:spPr/>
      <dgm:t>
        <a:bodyPr/>
        <a:lstStyle/>
        <a:p>
          <a:endParaRPr lang="ru-RU"/>
        </a:p>
      </dgm:t>
    </dgm:pt>
    <dgm:pt modelId="{70491C54-E9A9-463F-84BE-1D73E43BCF17}" type="sibTrans" cxnId="{06B624EE-A896-4E95-B9CE-E79F4EF39FD4}">
      <dgm:prSet/>
      <dgm:spPr/>
      <dgm:t>
        <a:bodyPr/>
        <a:lstStyle/>
        <a:p>
          <a:endParaRPr lang="ru-RU"/>
        </a:p>
      </dgm:t>
    </dgm:pt>
    <dgm:pt modelId="{BD9A0D7A-37E8-4EAB-A30E-E5A0B02993A1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rgbClr val="0070C0"/>
        </a:solidFill>
        <a:ln>
          <a:solidFill>
            <a:schemeClr val="bg1"/>
          </a:solidFill>
        </a:ln>
      </dgm:spPr>
      <dgm:t>
        <a:bodyPr lIns="72000" rIns="0"/>
        <a:lstStyle/>
        <a:p>
          <a:r>
            <a:rPr lang="ru-RU" sz="2100" dirty="0" smtClean="0">
              <a:solidFill>
                <a:schemeClr val="bg1"/>
              </a:solidFill>
            </a:rPr>
            <a:t>3</a:t>
          </a:r>
          <a:r>
            <a:rPr lang="en-US" sz="2100" dirty="0" smtClean="0">
              <a:solidFill>
                <a:schemeClr val="bg1"/>
              </a:solidFill>
            </a:rPr>
            <a:t>.</a:t>
          </a:r>
          <a:r>
            <a:rPr lang="ru-RU" sz="2100" dirty="0" smtClean="0">
              <a:solidFill>
                <a:schemeClr val="bg1"/>
              </a:solidFill>
            </a:rPr>
            <a:t> Подготовка к экзамену</a:t>
          </a:r>
          <a:endParaRPr lang="ru-RU" sz="2100" dirty="0">
            <a:solidFill>
              <a:schemeClr val="bg1"/>
            </a:solidFill>
          </a:endParaRPr>
        </a:p>
      </dgm:t>
    </dgm:pt>
    <dgm:pt modelId="{60E86EAA-C328-4E26-BB32-D5E786F130CC}" type="parTrans" cxnId="{3B1DDBCE-945A-48A8-8468-C0BDC10BFFF0}">
      <dgm:prSet/>
      <dgm:spPr/>
      <dgm:t>
        <a:bodyPr/>
        <a:lstStyle/>
        <a:p>
          <a:endParaRPr lang="ru-RU"/>
        </a:p>
      </dgm:t>
    </dgm:pt>
    <dgm:pt modelId="{E7B00DB0-8B46-435C-8A41-61808E541BC6}" type="sibTrans" cxnId="{3B1DDBCE-945A-48A8-8468-C0BDC10BFFF0}">
      <dgm:prSet/>
      <dgm:spPr/>
      <dgm:t>
        <a:bodyPr/>
        <a:lstStyle/>
        <a:p>
          <a:endParaRPr lang="ru-RU"/>
        </a:p>
      </dgm:t>
    </dgm:pt>
    <dgm:pt modelId="{195DD8B8-3341-427B-96E7-098BBBFA0003}" type="pres">
      <dgm:prSet presAssocID="{0150501E-42A2-496F-8BA4-6A75717728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49FCAE-BF41-49BC-AE66-BE6865274377}" type="pres">
      <dgm:prSet presAssocID="{DCFC4E16-D5A6-47B7-A638-9A5635A9916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CCB655-2033-4B4F-9A8D-F11EFCF14005}" type="pres">
      <dgm:prSet presAssocID="{045590DC-0BBC-4D1B-84DA-41A8842D9D89}" presName="parTxOnlySpace" presStyleCnt="0"/>
      <dgm:spPr/>
    </dgm:pt>
    <dgm:pt modelId="{6EA90A98-208F-4047-A4D2-2FF2D2D30D7A}" type="pres">
      <dgm:prSet presAssocID="{0BCF2590-E737-45F5-8B17-1D7E57C10AC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5E01F-817D-4C1F-83D5-0757148DFA3A}" type="pres">
      <dgm:prSet presAssocID="{70491C54-E9A9-463F-84BE-1D73E43BCF17}" presName="parTxOnlySpace" presStyleCnt="0"/>
      <dgm:spPr/>
    </dgm:pt>
    <dgm:pt modelId="{676784D6-B9A0-4510-A81F-C30A28DAE71B}" type="pres">
      <dgm:prSet presAssocID="{BD9A0D7A-37E8-4EAB-A30E-E5A0B02993A1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F31D29A-02F4-4B7B-B8A0-93792BDCDC5E}" type="presOf" srcId="{BD9A0D7A-37E8-4EAB-A30E-E5A0B02993A1}" destId="{676784D6-B9A0-4510-A81F-C30A28DAE71B}" srcOrd="0" destOrd="0" presId="urn:microsoft.com/office/officeart/2005/8/layout/chevron1"/>
    <dgm:cxn modelId="{3B1DDBCE-945A-48A8-8468-C0BDC10BFFF0}" srcId="{0150501E-42A2-496F-8BA4-6A75717728B8}" destId="{BD9A0D7A-37E8-4EAB-A30E-E5A0B02993A1}" srcOrd="2" destOrd="0" parTransId="{60E86EAA-C328-4E26-BB32-D5E786F130CC}" sibTransId="{E7B00DB0-8B46-435C-8A41-61808E541BC6}"/>
    <dgm:cxn modelId="{0036F7D7-C2BC-4272-9018-E1CA9ADF8BEC}" type="presOf" srcId="{DCFC4E16-D5A6-47B7-A638-9A5635A9916F}" destId="{DD49FCAE-BF41-49BC-AE66-BE6865274377}" srcOrd="0" destOrd="0" presId="urn:microsoft.com/office/officeart/2005/8/layout/chevron1"/>
    <dgm:cxn modelId="{06B624EE-A896-4E95-B9CE-E79F4EF39FD4}" srcId="{0150501E-42A2-496F-8BA4-6A75717728B8}" destId="{0BCF2590-E737-45F5-8B17-1D7E57C10ACA}" srcOrd="1" destOrd="0" parTransId="{DC6028DB-46A4-4F0B-92B4-515E66431846}" sibTransId="{70491C54-E9A9-463F-84BE-1D73E43BCF17}"/>
    <dgm:cxn modelId="{A484D081-BBD4-4691-988E-192574B18A17}" type="presOf" srcId="{0150501E-42A2-496F-8BA4-6A75717728B8}" destId="{195DD8B8-3341-427B-96E7-098BBBFA0003}" srcOrd="0" destOrd="0" presId="urn:microsoft.com/office/officeart/2005/8/layout/chevron1"/>
    <dgm:cxn modelId="{F060E63D-9F97-4059-9BA5-CFE59AF162C7}" srcId="{0150501E-42A2-496F-8BA4-6A75717728B8}" destId="{DCFC4E16-D5A6-47B7-A638-9A5635A9916F}" srcOrd="0" destOrd="0" parTransId="{6B663F01-23B1-41CF-919A-E6918E3FEE2D}" sibTransId="{045590DC-0BBC-4D1B-84DA-41A8842D9D89}"/>
    <dgm:cxn modelId="{5F8D53E4-C0D7-4691-9FC8-A63C248E50C6}" type="presOf" srcId="{0BCF2590-E737-45F5-8B17-1D7E57C10ACA}" destId="{6EA90A98-208F-4047-A4D2-2FF2D2D30D7A}" srcOrd="0" destOrd="0" presId="urn:microsoft.com/office/officeart/2005/8/layout/chevron1"/>
    <dgm:cxn modelId="{C722CC9C-FCEF-45DF-92C3-E8B2A9B179DB}" type="presParOf" srcId="{195DD8B8-3341-427B-96E7-098BBBFA0003}" destId="{DD49FCAE-BF41-49BC-AE66-BE6865274377}" srcOrd="0" destOrd="0" presId="urn:microsoft.com/office/officeart/2005/8/layout/chevron1"/>
    <dgm:cxn modelId="{0394DE74-3A78-4EF6-A2FD-E3040BE9C339}" type="presParOf" srcId="{195DD8B8-3341-427B-96E7-098BBBFA0003}" destId="{FFCCB655-2033-4B4F-9A8D-F11EFCF14005}" srcOrd="1" destOrd="0" presId="urn:microsoft.com/office/officeart/2005/8/layout/chevron1"/>
    <dgm:cxn modelId="{5996CC1F-54B0-494F-9226-37D7C59D6B16}" type="presParOf" srcId="{195DD8B8-3341-427B-96E7-098BBBFA0003}" destId="{6EA90A98-208F-4047-A4D2-2FF2D2D30D7A}" srcOrd="2" destOrd="0" presId="urn:microsoft.com/office/officeart/2005/8/layout/chevron1"/>
    <dgm:cxn modelId="{4F1B8D94-5278-4E2D-AC08-A2AFFB79BB4C}" type="presParOf" srcId="{195DD8B8-3341-427B-96E7-098BBBFA0003}" destId="{7C65E01F-817D-4C1F-83D5-0757148DFA3A}" srcOrd="3" destOrd="0" presId="urn:microsoft.com/office/officeart/2005/8/layout/chevron1"/>
    <dgm:cxn modelId="{7D1A8A0A-2132-40AF-BB41-CEAC69245A0A}" type="presParOf" srcId="{195DD8B8-3341-427B-96E7-098BBBFA0003}" destId="{676784D6-B9A0-4510-A81F-C30A28DAE71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B4C8B3B-283E-49F2-AD39-1BE2CB7434C2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B5A23BE-C680-4689-B604-3488EB3B3AC3}">
      <dgm:prSet phldrT="[Текст]"/>
      <dgm:spPr>
        <a:solidFill>
          <a:srgbClr val="0070C0"/>
        </a:solidFill>
      </dgm:spPr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7D0DC8A6-4CE9-4A3D-954A-FBACB4DE7DB3}" type="parTrans" cxnId="{70D54BBF-8EB0-4423-884D-9CD16C3F77A3}">
      <dgm:prSet/>
      <dgm:spPr/>
      <dgm:t>
        <a:bodyPr/>
        <a:lstStyle/>
        <a:p>
          <a:endParaRPr lang="ru-RU"/>
        </a:p>
      </dgm:t>
    </dgm:pt>
    <dgm:pt modelId="{CCFBD72B-DC03-45C9-9265-15CAA7547502}" type="sibTrans" cxnId="{70D54BBF-8EB0-4423-884D-9CD16C3F77A3}">
      <dgm:prSet/>
      <dgm:spPr/>
      <dgm:t>
        <a:bodyPr/>
        <a:lstStyle/>
        <a:p>
          <a:endParaRPr lang="ru-RU"/>
        </a:p>
      </dgm:t>
    </dgm:pt>
    <dgm:pt modelId="{5E6E2C58-2C6C-4115-A436-DB693C5AF8D4}">
      <dgm:prSet phldrT="[Текст]"/>
      <dgm:spPr>
        <a:ln>
          <a:solidFill>
            <a:srgbClr val="0070C0"/>
          </a:solidFill>
        </a:ln>
      </dgm:spPr>
      <dgm:t>
        <a:bodyPr/>
        <a:lstStyle/>
        <a:p>
          <a:r>
            <a:rPr lang="ru-RU" dirty="0" smtClean="0"/>
            <a:t>Инструктаж участников о процедуре проведения экзамена и заполнению бланков регистрации</a:t>
          </a:r>
          <a:endParaRPr lang="ru-RU" dirty="0"/>
        </a:p>
      </dgm:t>
    </dgm:pt>
    <dgm:pt modelId="{B8B38B19-6D01-482A-97B7-97761A1BFA68}" type="parTrans" cxnId="{4D350DB1-0A4E-45B4-A809-A3F12311779E}">
      <dgm:prSet/>
      <dgm:spPr/>
      <dgm:t>
        <a:bodyPr/>
        <a:lstStyle/>
        <a:p>
          <a:endParaRPr lang="ru-RU"/>
        </a:p>
      </dgm:t>
    </dgm:pt>
    <dgm:pt modelId="{EADB95D1-6488-43EF-9682-DEDC9D620A9B}" type="sibTrans" cxnId="{4D350DB1-0A4E-45B4-A809-A3F12311779E}">
      <dgm:prSet/>
      <dgm:spPr/>
      <dgm:t>
        <a:bodyPr/>
        <a:lstStyle/>
        <a:p>
          <a:endParaRPr lang="ru-RU"/>
        </a:p>
      </dgm:t>
    </dgm:pt>
    <dgm:pt modelId="{1023EC32-6B61-4DD3-A858-D3E4AF61E9AC}">
      <dgm:prSet phldrT="[Текст]"/>
      <dgm:spPr>
        <a:solidFill>
          <a:srgbClr val="0070C0"/>
        </a:solidFill>
      </dgm:spPr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F1164BA4-37B7-43C3-B4F1-DDD2F9B09B56}" type="parTrans" cxnId="{EC6A557A-01A7-4844-BFB8-36F5A4A3A126}">
      <dgm:prSet/>
      <dgm:spPr/>
      <dgm:t>
        <a:bodyPr/>
        <a:lstStyle/>
        <a:p>
          <a:endParaRPr lang="ru-RU"/>
        </a:p>
      </dgm:t>
    </dgm:pt>
    <dgm:pt modelId="{62104547-21D0-445F-B03D-A0DAE0C8FCB1}" type="sibTrans" cxnId="{EC6A557A-01A7-4844-BFB8-36F5A4A3A126}">
      <dgm:prSet/>
      <dgm:spPr/>
      <dgm:t>
        <a:bodyPr/>
        <a:lstStyle/>
        <a:p>
          <a:endParaRPr lang="ru-RU"/>
        </a:p>
      </dgm:t>
    </dgm:pt>
    <dgm:pt modelId="{77C24FA6-2141-4283-ACD5-B5764B1054CD}">
      <dgm:prSet phldrT="[Текст]"/>
      <dgm:spPr>
        <a:ln>
          <a:solidFill>
            <a:srgbClr val="0070C0"/>
          </a:solidFill>
        </a:ln>
      </dgm:spPr>
      <dgm:t>
        <a:bodyPr/>
        <a:lstStyle/>
        <a:p>
          <a:r>
            <a:rPr lang="ru-RU" dirty="0" smtClean="0"/>
            <a:t>Выдача участникам  ИК</a:t>
          </a:r>
          <a:endParaRPr lang="ru-RU" dirty="0"/>
        </a:p>
      </dgm:t>
    </dgm:pt>
    <dgm:pt modelId="{5768ECE1-F41C-42A5-A681-2EDF033A40B2}" type="parTrans" cxnId="{C166AE59-FD22-40C4-9DD1-235E1C7D70A2}">
      <dgm:prSet/>
      <dgm:spPr/>
      <dgm:t>
        <a:bodyPr/>
        <a:lstStyle/>
        <a:p>
          <a:endParaRPr lang="ru-RU"/>
        </a:p>
      </dgm:t>
    </dgm:pt>
    <dgm:pt modelId="{346959FF-DEFB-4973-A07F-97AC79633AD4}" type="sibTrans" cxnId="{C166AE59-FD22-40C4-9DD1-235E1C7D70A2}">
      <dgm:prSet/>
      <dgm:spPr/>
      <dgm:t>
        <a:bodyPr/>
        <a:lstStyle/>
        <a:p>
          <a:endParaRPr lang="ru-RU"/>
        </a:p>
      </dgm:t>
    </dgm:pt>
    <dgm:pt modelId="{3A5D3118-4F7F-456E-8227-CCD1086BA787}">
      <dgm:prSet phldrT="[Текст]"/>
      <dgm:spPr>
        <a:solidFill>
          <a:srgbClr val="0070C0"/>
        </a:solidFill>
      </dgm:spPr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E15AB79D-FCAC-43EE-BD31-7C0E5855DE7F}" type="parTrans" cxnId="{A4614B0E-632A-4271-B919-0D3C84C37706}">
      <dgm:prSet/>
      <dgm:spPr/>
      <dgm:t>
        <a:bodyPr/>
        <a:lstStyle/>
        <a:p>
          <a:endParaRPr lang="ru-RU"/>
        </a:p>
      </dgm:t>
    </dgm:pt>
    <dgm:pt modelId="{6D71155C-AA0E-4531-952E-EAD3A283DD83}" type="sibTrans" cxnId="{A4614B0E-632A-4271-B919-0D3C84C37706}">
      <dgm:prSet/>
      <dgm:spPr/>
      <dgm:t>
        <a:bodyPr/>
        <a:lstStyle/>
        <a:p>
          <a:endParaRPr lang="ru-RU"/>
        </a:p>
      </dgm:t>
    </dgm:pt>
    <dgm:pt modelId="{D9FC18EF-9160-4CA8-841D-F9662AFB6422}">
      <dgm:prSet phldrT="[Текст]"/>
      <dgm:spPr>
        <a:ln>
          <a:solidFill>
            <a:srgbClr val="0070C0"/>
          </a:solidFill>
        </a:ln>
      </dgm:spPr>
      <dgm:t>
        <a:bodyPr/>
        <a:lstStyle/>
        <a:p>
          <a:r>
            <a:rPr lang="ru-RU" dirty="0" smtClean="0"/>
            <a:t>Заполнение бланка регистрации</a:t>
          </a:r>
          <a:endParaRPr lang="ru-RU" dirty="0"/>
        </a:p>
      </dgm:t>
    </dgm:pt>
    <dgm:pt modelId="{9D23F7A5-66F2-47E0-ADE3-ED00E48A8E26}" type="parTrans" cxnId="{1D828730-3E16-4DED-9BE8-FC936299D64D}">
      <dgm:prSet/>
      <dgm:spPr/>
      <dgm:t>
        <a:bodyPr/>
        <a:lstStyle/>
        <a:p>
          <a:endParaRPr lang="ru-RU"/>
        </a:p>
      </dgm:t>
    </dgm:pt>
    <dgm:pt modelId="{CA1D010C-2136-45D6-B10F-4A1F8E80B112}" type="sibTrans" cxnId="{1D828730-3E16-4DED-9BE8-FC936299D64D}">
      <dgm:prSet/>
      <dgm:spPr/>
      <dgm:t>
        <a:bodyPr/>
        <a:lstStyle/>
        <a:p>
          <a:endParaRPr lang="ru-RU"/>
        </a:p>
      </dgm:t>
    </dgm:pt>
    <dgm:pt modelId="{F61966F9-62A6-4C8A-A498-2481E091F85D}">
      <dgm:prSet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r>
            <a:rPr lang="ru-RU" dirty="0" smtClean="0"/>
            <a:t>5</a:t>
          </a:r>
          <a:endParaRPr lang="ru-RU" dirty="0"/>
        </a:p>
      </dgm:t>
    </dgm:pt>
    <dgm:pt modelId="{ED103167-0DC0-4DD6-8517-092FF2D554CD}" type="parTrans" cxnId="{85B7D9FF-8955-4CE1-BE4A-A6CBEA7A4F9B}">
      <dgm:prSet/>
      <dgm:spPr/>
      <dgm:t>
        <a:bodyPr/>
        <a:lstStyle/>
        <a:p>
          <a:endParaRPr lang="ru-RU"/>
        </a:p>
      </dgm:t>
    </dgm:pt>
    <dgm:pt modelId="{BB1FD8C7-717F-4344-8091-164E720C0F4A}" type="sibTrans" cxnId="{85B7D9FF-8955-4CE1-BE4A-A6CBEA7A4F9B}">
      <dgm:prSet/>
      <dgm:spPr/>
      <dgm:t>
        <a:bodyPr/>
        <a:lstStyle/>
        <a:p>
          <a:endParaRPr lang="ru-RU"/>
        </a:p>
      </dgm:t>
    </dgm:pt>
    <dgm:pt modelId="{D40E0F41-BC70-4A1D-8E00-F33CE1243ACD}">
      <dgm:prSet/>
      <dgm:spPr>
        <a:ln>
          <a:solidFill>
            <a:srgbClr val="0070C0"/>
          </a:solidFill>
        </a:ln>
      </dgm:spPr>
      <dgm:t>
        <a:bodyPr/>
        <a:lstStyle/>
        <a:p>
          <a:r>
            <a:rPr lang="ru-RU" dirty="0" smtClean="0"/>
            <a:t>Ожидание очереди сдачи экзамена. </a:t>
          </a:r>
          <a:r>
            <a:rPr lang="ru-RU" dirty="0" smtClean="0">
              <a:solidFill>
                <a:schemeClr val="tx1"/>
              </a:solidFill>
            </a:rPr>
            <a:t>Возможно ознакомление с журналами, книгами и литературой на языке сдачи из школьной библиотеки</a:t>
          </a:r>
          <a:r>
            <a:rPr lang="ru-RU" dirty="0" smtClean="0">
              <a:solidFill>
                <a:srgbClr val="FF0000"/>
              </a:solidFill>
            </a:rPr>
            <a:t>.</a:t>
          </a:r>
          <a:endParaRPr lang="ru-RU" dirty="0">
            <a:solidFill>
              <a:srgbClr val="FF0000"/>
            </a:solidFill>
          </a:endParaRPr>
        </a:p>
      </dgm:t>
    </dgm:pt>
    <dgm:pt modelId="{BEB5FB67-D889-4A2C-9F71-2568C9391127}" type="parTrans" cxnId="{A8DB322A-C1B7-4567-A154-415440AB3188}">
      <dgm:prSet/>
      <dgm:spPr/>
      <dgm:t>
        <a:bodyPr/>
        <a:lstStyle/>
        <a:p>
          <a:endParaRPr lang="ru-RU"/>
        </a:p>
      </dgm:t>
    </dgm:pt>
    <dgm:pt modelId="{2371CBC8-FF56-4FBA-A967-9A6EEEC54AD1}" type="sibTrans" cxnId="{A8DB322A-C1B7-4567-A154-415440AB3188}">
      <dgm:prSet/>
      <dgm:spPr/>
      <dgm:t>
        <a:bodyPr/>
        <a:lstStyle/>
        <a:p>
          <a:endParaRPr lang="ru-RU"/>
        </a:p>
      </dgm:t>
    </dgm:pt>
    <dgm:pt modelId="{B513C5C6-3020-444C-84BE-09EC5AC06712}">
      <dgm:prSet phldrT="[Текст]"/>
      <dgm:spPr>
        <a:solidFill>
          <a:srgbClr val="0070C0"/>
        </a:solidFill>
      </dgm:spPr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82A26284-9943-409F-9700-F75D8245FAA9}" type="parTrans" cxnId="{29E67473-9CAF-4989-A76B-69E7C708D897}">
      <dgm:prSet/>
      <dgm:spPr/>
      <dgm:t>
        <a:bodyPr/>
        <a:lstStyle/>
        <a:p>
          <a:endParaRPr lang="ru-RU"/>
        </a:p>
      </dgm:t>
    </dgm:pt>
    <dgm:pt modelId="{64B81648-8E5B-4C3B-BA3D-5F19AE42953E}" type="sibTrans" cxnId="{29E67473-9CAF-4989-A76B-69E7C708D897}">
      <dgm:prSet/>
      <dgm:spPr/>
      <dgm:t>
        <a:bodyPr/>
        <a:lstStyle/>
        <a:p>
          <a:endParaRPr lang="ru-RU"/>
        </a:p>
      </dgm:t>
    </dgm:pt>
    <dgm:pt modelId="{7DC2C69A-88DD-420B-8168-EA646393513F}">
      <dgm:prSet phldrT="[Текст]"/>
      <dgm:spPr>
        <a:noFill/>
      </dgm:spPr>
      <dgm:t>
        <a:bodyPr/>
        <a:lstStyle/>
        <a:p>
          <a:r>
            <a:rPr lang="ru-RU" smtClean="0">
              <a:latin typeface="Cambria" panose="02040503050406030204" pitchFamily="18" charset="0"/>
              <a:cs typeface="Times New Roman" panose="02020603050405020304" pitchFamily="18" charset="0"/>
            </a:rPr>
            <a:t>Получение </a:t>
          </a:r>
          <a:r>
            <a:rPr lang="ru-RU" dirty="0" smtClean="0">
              <a:latin typeface="Cambria" panose="02040503050406030204" pitchFamily="18" charset="0"/>
              <a:cs typeface="Times New Roman" panose="02020603050405020304" pitchFamily="18" charset="0"/>
            </a:rPr>
            <a:t>пакетов с ИК</a:t>
          </a:r>
          <a:endParaRPr lang="ru-RU" dirty="0"/>
        </a:p>
      </dgm:t>
    </dgm:pt>
    <dgm:pt modelId="{D458BF10-00BC-4749-85DC-5A7FBADDC93E}" type="parTrans" cxnId="{A568418A-38E0-4EDF-8CB1-6AA4E262856C}">
      <dgm:prSet/>
      <dgm:spPr/>
      <dgm:t>
        <a:bodyPr/>
        <a:lstStyle/>
        <a:p>
          <a:endParaRPr lang="ru-RU"/>
        </a:p>
      </dgm:t>
    </dgm:pt>
    <dgm:pt modelId="{F60BF732-C3BF-427A-B744-D18547E6F9CD}" type="sibTrans" cxnId="{A568418A-38E0-4EDF-8CB1-6AA4E262856C}">
      <dgm:prSet/>
      <dgm:spPr/>
      <dgm:t>
        <a:bodyPr/>
        <a:lstStyle/>
        <a:p>
          <a:endParaRPr lang="ru-RU"/>
        </a:p>
      </dgm:t>
    </dgm:pt>
    <dgm:pt modelId="{233D697A-1417-4D2D-B062-89ECE1EBC9CB}" type="pres">
      <dgm:prSet presAssocID="{3B4C8B3B-283E-49F2-AD39-1BE2CB7434C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2DB6965-B96D-4D94-AAC1-BE01B274DB10}" type="pres">
      <dgm:prSet presAssocID="{CB5A23BE-C680-4689-B604-3488EB3B3AC3}" presName="composite" presStyleCnt="0"/>
      <dgm:spPr/>
    </dgm:pt>
    <dgm:pt modelId="{52BCA8E1-ABC5-400D-A0B3-B88CFEDAA284}" type="pres">
      <dgm:prSet presAssocID="{CB5A23BE-C680-4689-B604-3488EB3B3AC3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8DA9C1-C28F-451C-B3CC-465387438DA5}" type="pres">
      <dgm:prSet presAssocID="{CB5A23BE-C680-4689-B604-3488EB3B3AC3}" presName="descendantText" presStyleLbl="alignAcc1" presStyleIdx="0" presStyleCnt="5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D31963-1705-46FD-AA1A-43308133F108}" type="pres">
      <dgm:prSet presAssocID="{CCFBD72B-DC03-45C9-9265-15CAA7547502}" presName="sp" presStyleCnt="0"/>
      <dgm:spPr/>
    </dgm:pt>
    <dgm:pt modelId="{DB58FC5A-D890-464E-B4BD-D9A5AB3413EF}" type="pres">
      <dgm:prSet presAssocID="{B513C5C6-3020-444C-84BE-09EC5AC06712}" presName="composite" presStyleCnt="0"/>
      <dgm:spPr/>
    </dgm:pt>
    <dgm:pt modelId="{7AB5C762-2123-4019-9F96-E1750E20B62E}" type="pres">
      <dgm:prSet presAssocID="{B513C5C6-3020-444C-84BE-09EC5AC06712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010D99-A992-4E50-A655-F16058AF98F9}" type="pres">
      <dgm:prSet presAssocID="{B513C5C6-3020-444C-84BE-09EC5AC06712}" presName="descendantText" presStyleLbl="alignAcc1" presStyleIdx="1" presStyleCnt="5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D9E429-18DD-401D-842F-5E570F5D6B56}" type="pres">
      <dgm:prSet presAssocID="{64B81648-8E5B-4C3B-BA3D-5F19AE42953E}" presName="sp" presStyleCnt="0"/>
      <dgm:spPr/>
    </dgm:pt>
    <dgm:pt modelId="{13E4D19A-0A6D-4338-AC4F-15499ADC22EC}" type="pres">
      <dgm:prSet presAssocID="{1023EC32-6B61-4DD3-A858-D3E4AF61E9AC}" presName="composite" presStyleCnt="0"/>
      <dgm:spPr/>
    </dgm:pt>
    <dgm:pt modelId="{41D27B5D-4946-4C52-8D57-AA1FDA441CA5}" type="pres">
      <dgm:prSet presAssocID="{1023EC32-6B61-4DD3-A858-D3E4AF61E9AC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5653B8-BF68-43B1-86F5-25D3C611B37A}" type="pres">
      <dgm:prSet presAssocID="{1023EC32-6B61-4DD3-A858-D3E4AF61E9AC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915339-F2C1-4061-8B65-76916915F0FC}" type="pres">
      <dgm:prSet presAssocID="{62104547-21D0-445F-B03D-A0DAE0C8FCB1}" presName="sp" presStyleCnt="0"/>
      <dgm:spPr/>
    </dgm:pt>
    <dgm:pt modelId="{B6D4928C-ECD3-4AED-A9DA-E9811D18746F}" type="pres">
      <dgm:prSet presAssocID="{3A5D3118-4F7F-456E-8227-CCD1086BA787}" presName="composite" presStyleCnt="0"/>
      <dgm:spPr/>
    </dgm:pt>
    <dgm:pt modelId="{A11AC1EA-7C4B-47EF-9C7E-CEB8A51C6FA4}" type="pres">
      <dgm:prSet presAssocID="{3A5D3118-4F7F-456E-8227-CCD1086BA787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D0A532-88F3-43DA-AC32-EA4511194167}" type="pres">
      <dgm:prSet presAssocID="{3A5D3118-4F7F-456E-8227-CCD1086BA787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725327-3FF4-4C06-97AF-82BD2AE007BA}" type="pres">
      <dgm:prSet presAssocID="{6D71155C-AA0E-4531-952E-EAD3A283DD83}" presName="sp" presStyleCnt="0"/>
      <dgm:spPr/>
    </dgm:pt>
    <dgm:pt modelId="{5E46123B-FB29-4B70-A758-2796B4419884}" type="pres">
      <dgm:prSet presAssocID="{F61966F9-62A6-4C8A-A498-2481E091F85D}" presName="composite" presStyleCnt="0"/>
      <dgm:spPr/>
    </dgm:pt>
    <dgm:pt modelId="{516AE16F-B409-4A26-89F8-A081D68A1F67}" type="pres">
      <dgm:prSet presAssocID="{F61966F9-62A6-4C8A-A498-2481E091F85D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7BC961-7810-402B-96DB-168FC6D95762}" type="pres">
      <dgm:prSet presAssocID="{F61966F9-62A6-4C8A-A498-2481E091F85D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9E67473-9CAF-4989-A76B-69E7C708D897}" srcId="{3B4C8B3B-283E-49F2-AD39-1BE2CB7434C2}" destId="{B513C5C6-3020-444C-84BE-09EC5AC06712}" srcOrd="1" destOrd="0" parTransId="{82A26284-9943-409F-9700-F75D8245FAA9}" sibTransId="{64B81648-8E5B-4C3B-BA3D-5F19AE42953E}"/>
    <dgm:cxn modelId="{70A34C36-96B2-435D-B4B0-BFF407701454}" type="presOf" srcId="{B513C5C6-3020-444C-84BE-09EC5AC06712}" destId="{7AB5C762-2123-4019-9F96-E1750E20B62E}" srcOrd="0" destOrd="0" presId="urn:microsoft.com/office/officeart/2005/8/layout/chevron2"/>
    <dgm:cxn modelId="{2743EA81-8538-43AF-9AEF-30CB5382D366}" type="presOf" srcId="{3B4C8B3B-283E-49F2-AD39-1BE2CB7434C2}" destId="{233D697A-1417-4D2D-B062-89ECE1EBC9CB}" srcOrd="0" destOrd="0" presId="urn:microsoft.com/office/officeart/2005/8/layout/chevron2"/>
    <dgm:cxn modelId="{4D350DB1-0A4E-45B4-A809-A3F12311779E}" srcId="{B513C5C6-3020-444C-84BE-09EC5AC06712}" destId="{5E6E2C58-2C6C-4115-A436-DB693C5AF8D4}" srcOrd="0" destOrd="0" parTransId="{B8B38B19-6D01-482A-97B7-97761A1BFA68}" sibTransId="{EADB95D1-6488-43EF-9682-DEDC9D620A9B}"/>
    <dgm:cxn modelId="{85B7D9FF-8955-4CE1-BE4A-A6CBEA7A4F9B}" srcId="{3B4C8B3B-283E-49F2-AD39-1BE2CB7434C2}" destId="{F61966F9-62A6-4C8A-A498-2481E091F85D}" srcOrd="4" destOrd="0" parTransId="{ED103167-0DC0-4DD6-8517-092FF2D554CD}" sibTransId="{BB1FD8C7-717F-4344-8091-164E720C0F4A}"/>
    <dgm:cxn modelId="{43099CAD-0F05-4B5E-A7CB-AAF10B04AC6B}" type="presOf" srcId="{1023EC32-6B61-4DD3-A858-D3E4AF61E9AC}" destId="{41D27B5D-4946-4C52-8D57-AA1FDA441CA5}" srcOrd="0" destOrd="0" presId="urn:microsoft.com/office/officeart/2005/8/layout/chevron2"/>
    <dgm:cxn modelId="{A568418A-38E0-4EDF-8CB1-6AA4E262856C}" srcId="{CB5A23BE-C680-4689-B604-3488EB3B3AC3}" destId="{7DC2C69A-88DD-420B-8168-EA646393513F}" srcOrd="0" destOrd="0" parTransId="{D458BF10-00BC-4749-85DC-5A7FBADDC93E}" sibTransId="{F60BF732-C3BF-427A-B744-D18547E6F9CD}"/>
    <dgm:cxn modelId="{13C094F7-2F43-44E1-8626-51BCAF3FF27A}" type="presOf" srcId="{CB5A23BE-C680-4689-B604-3488EB3B3AC3}" destId="{52BCA8E1-ABC5-400D-A0B3-B88CFEDAA284}" srcOrd="0" destOrd="0" presId="urn:microsoft.com/office/officeart/2005/8/layout/chevron2"/>
    <dgm:cxn modelId="{A4614B0E-632A-4271-B919-0D3C84C37706}" srcId="{3B4C8B3B-283E-49F2-AD39-1BE2CB7434C2}" destId="{3A5D3118-4F7F-456E-8227-CCD1086BA787}" srcOrd="3" destOrd="0" parTransId="{E15AB79D-FCAC-43EE-BD31-7C0E5855DE7F}" sibTransId="{6D71155C-AA0E-4531-952E-EAD3A283DD83}"/>
    <dgm:cxn modelId="{1D828730-3E16-4DED-9BE8-FC936299D64D}" srcId="{3A5D3118-4F7F-456E-8227-CCD1086BA787}" destId="{D9FC18EF-9160-4CA8-841D-F9662AFB6422}" srcOrd="0" destOrd="0" parTransId="{9D23F7A5-66F2-47E0-ADE3-ED00E48A8E26}" sibTransId="{CA1D010C-2136-45D6-B10F-4A1F8E80B112}"/>
    <dgm:cxn modelId="{C7410F5F-783B-4A8D-88BE-8C9CD034F181}" type="presOf" srcId="{5E6E2C58-2C6C-4115-A436-DB693C5AF8D4}" destId="{8F010D99-A992-4E50-A655-F16058AF98F9}" srcOrd="0" destOrd="0" presId="urn:microsoft.com/office/officeart/2005/8/layout/chevron2"/>
    <dgm:cxn modelId="{C166AE59-FD22-40C4-9DD1-235E1C7D70A2}" srcId="{1023EC32-6B61-4DD3-A858-D3E4AF61E9AC}" destId="{77C24FA6-2141-4283-ACD5-B5764B1054CD}" srcOrd="0" destOrd="0" parTransId="{5768ECE1-F41C-42A5-A681-2EDF033A40B2}" sibTransId="{346959FF-DEFB-4973-A07F-97AC79633AD4}"/>
    <dgm:cxn modelId="{06177C64-6D35-44AA-8B0C-B8535A2FB0FB}" type="presOf" srcId="{D9FC18EF-9160-4CA8-841D-F9662AFB6422}" destId="{E5D0A532-88F3-43DA-AC32-EA4511194167}" srcOrd="0" destOrd="0" presId="urn:microsoft.com/office/officeart/2005/8/layout/chevron2"/>
    <dgm:cxn modelId="{87B31684-9EA0-474B-AB7D-B7422458E2F7}" type="presOf" srcId="{F61966F9-62A6-4C8A-A498-2481E091F85D}" destId="{516AE16F-B409-4A26-89F8-A081D68A1F67}" srcOrd="0" destOrd="0" presId="urn:microsoft.com/office/officeart/2005/8/layout/chevron2"/>
    <dgm:cxn modelId="{4ADA5CBD-90FC-46E9-902B-CD9DC5576F90}" type="presOf" srcId="{3A5D3118-4F7F-456E-8227-CCD1086BA787}" destId="{A11AC1EA-7C4B-47EF-9C7E-CEB8A51C6FA4}" srcOrd="0" destOrd="0" presId="urn:microsoft.com/office/officeart/2005/8/layout/chevron2"/>
    <dgm:cxn modelId="{89C3D7DB-DD5F-4E74-8AA3-EDA1C0C24ADC}" type="presOf" srcId="{7DC2C69A-88DD-420B-8168-EA646393513F}" destId="{C98DA9C1-C28F-451C-B3CC-465387438DA5}" srcOrd="0" destOrd="0" presId="urn:microsoft.com/office/officeart/2005/8/layout/chevron2"/>
    <dgm:cxn modelId="{66923A4F-80DD-42D1-A5D4-C4914425F285}" type="presOf" srcId="{D40E0F41-BC70-4A1D-8E00-F33CE1243ACD}" destId="{637BC961-7810-402B-96DB-168FC6D95762}" srcOrd="0" destOrd="0" presId="urn:microsoft.com/office/officeart/2005/8/layout/chevron2"/>
    <dgm:cxn modelId="{A8DB322A-C1B7-4567-A154-415440AB3188}" srcId="{F61966F9-62A6-4C8A-A498-2481E091F85D}" destId="{D40E0F41-BC70-4A1D-8E00-F33CE1243ACD}" srcOrd="0" destOrd="0" parTransId="{BEB5FB67-D889-4A2C-9F71-2568C9391127}" sibTransId="{2371CBC8-FF56-4FBA-A967-9A6EEEC54AD1}"/>
    <dgm:cxn modelId="{EC6A557A-01A7-4844-BFB8-36F5A4A3A126}" srcId="{3B4C8B3B-283E-49F2-AD39-1BE2CB7434C2}" destId="{1023EC32-6B61-4DD3-A858-D3E4AF61E9AC}" srcOrd="2" destOrd="0" parTransId="{F1164BA4-37B7-43C3-B4F1-DDD2F9B09B56}" sibTransId="{62104547-21D0-445F-B03D-A0DAE0C8FCB1}"/>
    <dgm:cxn modelId="{FA36B0C5-5013-465B-BC41-B6139075D0C1}" type="presOf" srcId="{77C24FA6-2141-4283-ACD5-B5764B1054CD}" destId="{8A5653B8-BF68-43B1-86F5-25D3C611B37A}" srcOrd="0" destOrd="0" presId="urn:microsoft.com/office/officeart/2005/8/layout/chevron2"/>
    <dgm:cxn modelId="{70D54BBF-8EB0-4423-884D-9CD16C3F77A3}" srcId="{3B4C8B3B-283E-49F2-AD39-1BE2CB7434C2}" destId="{CB5A23BE-C680-4689-B604-3488EB3B3AC3}" srcOrd="0" destOrd="0" parTransId="{7D0DC8A6-4CE9-4A3D-954A-FBACB4DE7DB3}" sibTransId="{CCFBD72B-DC03-45C9-9265-15CAA7547502}"/>
    <dgm:cxn modelId="{E3E78FC6-FEBF-40C8-8D27-7A4645EECBEE}" type="presParOf" srcId="{233D697A-1417-4D2D-B062-89ECE1EBC9CB}" destId="{82DB6965-B96D-4D94-AAC1-BE01B274DB10}" srcOrd="0" destOrd="0" presId="urn:microsoft.com/office/officeart/2005/8/layout/chevron2"/>
    <dgm:cxn modelId="{8077393C-09B3-428A-B711-BAD85E915751}" type="presParOf" srcId="{82DB6965-B96D-4D94-AAC1-BE01B274DB10}" destId="{52BCA8E1-ABC5-400D-A0B3-B88CFEDAA284}" srcOrd="0" destOrd="0" presId="urn:microsoft.com/office/officeart/2005/8/layout/chevron2"/>
    <dgm:cxn modelId="{79447796-E2CA-4390-B205-FC02F001FAC2}" type="presParOf" srcId="{82DB6965-B96D-4D94-AAC1-BE01B274DB10}" destId="{C98DA9C1-C28F-451C-B3CC-465387438DA5}" srcOrd="1" destOrd="0" presId="urn:microsoft.com/office/officeart/2005/8/layout/chevron2"/>
    <dgm:cxn modelId="{D76CC80B-4988-4264-83D5-D4C60498F416}" type="presParOf" srcId="{233D697A-1417-4D2D-B062-89ECE1EBC9CB}" destId="{1CD31963-1705-46FD-AA1A-43308133F108}" srcOrd="1" destOrd="0" presId="urn:microsoft.com/office/officeart/2005/8/layout/chevron2"/>
    <dgm:cxn modelId="{326FBBEC-5D1D-4BA2-AEB8-B4E950A25850}" type="presParOf" srcId="{233D697A-1417-4D2D-B062-89ECE1EBC9CB}" destId="{DB58FC5A-D890-464E-B4BD-D9A5AB3413EF}" srcOrd="2" destOrd="0" presId="urn:microsoft.com/office/officeart/2005/8/layout/chevron2"/>
    <dgm:cxn modelId="{206009CE-AE83-48BC-8AD1-11B25FA9916A}" type="presParOf" srcId="{DB58FC5A-D890-464E-B4BD-D9A5AB3413EF}" destId="{7AB5C762-2123-4019-9F96-E1750E20B62E}" srcOrd="0" destOrd="0" presId="urn:microsoft.com/office/officeart/2005/8/layout/chevron2"/>
    <dgm:cxn modelId="{AD6BA4BC-1341-4192-A145-A6442766D25C}" type="presParOf" srcId="{DB58FC5A-D890-464E-B4BD-D9A5AB3413EF}" destId="{8F010D99-A992-4E50-A655-F16058AF98F9}" srcOrd="1" destOrd="0" presId="urn:microsoft.com/office/officeart/2005/8/layout/chevron2"/>
    <dgm:cxn modelId="{0EDA8720-4D76-4439-ADF3-553A88D30A8B}" type="presParOf" srcId="{233D697A-1417-4D2D-B062-89ECE1EBC9CB}" destId="{02D9E429-18DD-401D-842F-5E570F5D6B56}" srcOrd="3" destOrd="0" presId="urn:microsoft.com/office/officeart/2005/8/layout/chevron2"/>
    <dgm:cxn modelId="{AFFD484B-FE37-4D09-942E-AB5EFFAB2218}" type="presParOf" srcId="{233D697A-1417-4D2D-B062-89ECE1EBC9CB}" destId="{13E4D19A-0A6D-4338-AC4F-15499ADC22EC}" srcOrd="4" destOrd="0" presId="urn:microsoft.com/office/officeart/2005/8/layout/chevron2"/>
    <dgm:cxn modelId="{79622205-8162-47F3-8807-B6BB5EA7BA4A}" type="presParOf" srcId="{13E4D19A-0A6D-4338-AC4F-15499ADC22EC}" destId="{41D27B5D-4946-4C52-8D57-AA1FDA441CA5}" srcOrd="0" destOrd="0" presId="urn:microsoft.com/office/officeart/2005/8/layout/chevron2"/>
    <dgm:cxn modelId="{1C68FC1E-7B29-4802-8EF3-477F705ADF43}" type="presParOf" srcId="{13E4D19A-0A6D-4338-AC4F-15499ADC22EC}" destId="{8A5653B8-BF68-43B1-86F5-25D3C611B37A}" srcOrd="1" destOrd="0" presId="urn:microsoft.com/office/officeart/2005/8/layout/chevron2"/>
    <dgm:cxn modelId="{17EB3C3B-F00E-43ED-B81C-D3C320E5C818}" type="presParOf" srcId="{233D697A-1417-4D2D-B062-89ECE1EBC9CB}" destId="{7B915339-F2C1-4061-8B65-76916915F0FC}" srcOrd="5" destOrd="0" presId="urn:microsoft.com/office/officeart/2005/8/layout/chevron2"/>
    <dgm:cxn modelId="{85150B8A-FFAC-4E90-ACC7-A01169C62531}" type="presParOf" srcId="{233D697A-1417-4D2D-B062-89ECE1EBC9CB}" destId="{B6D4928C-ECD3-4AED-A9DA-E9811D18746F}" srcOrd="6" destOrd="0" presId="urn:microsoft.com/office/officeart/2005/8/layout/chevron2"/>
    <dgm:cxn modelId="{C6FC3CCA-9F2C-4310-BA66-EC947E645D66}" type="presParOf" srcId="{B6D4928C-ECD3-4AED-A9DA-E9811D18746F}" destId="{A11AC1EA-7C4B-47EF-9C7E-CEB8A51C6FA4}" srcOrd="0" destOrd="0" presId="urn:microsoft.com/office/officeart/2005/8/layout/chevron2"/>
    <dgm:cxn modelId="{7EB1332B-DD77-4277-ABC3-8388CF29EAFA}" type="presParOf" srcId="{B6D4928C-ECD3-4AED-A9DA-E9811D18746F}" destId="{E5D0A532-88F3-43DA-AC32-EA4511194167}" srcOrd="1" destOrd="0" presId="urn:microsoft.com/office/officeart/2005/8/layout/chevron2"/>
    <dgm:cxn modelId="{F7302FBC-62DA-4E3D-B9DB-29D35CC7CC83}" type="presParOf" srcId="{233D697A-1417-4D2D-B062-89ECE1EBC9CB}" destId="{32725327-3FF4-4C06-97AF-82BD2AE007BA}" srcOrd="7" destOrd="0" presId="urn:microsoft.com/office/officeart/2005/8/layout/chevron2"/>
    <dgm:cxn modelId="{B51B8CC4-219C-4C7A-BD50-5AD8CE3BA50E}" type="presParOf" srcId="{233D697A-1417-4D2D-B062-89ECE1EBC9CB}" destId="{5E46123B-FB29-4B70-A758-2796B4419884}" srcOrd="8" destOrd="0" presId="urn:microsoft.com/office/officeart/2005/8/layout/chevron2"/>
    <dgm:cxn modelId="{E5045C12-707C-45A3-AABC-1AE026580896}" type="presParOf" srcId="{5E46123B-FB29-4B70-A758-2796B4419884}" destId="{516AE16F-B409-4A26-89F8-A081D68A1F67}" srcOrd="0" destOrd="0" presId="urn:microsoft.com/office/officeart/2005/8/layout/chevron2"/>
    <dgm:cxn modelId="{2673B860-2CFA-46BE-8500-1A163142C396}" type="presParOf" srcId="{5E46123B-FB29-4B70-A758-2796B4419884}" destId="{637BC961-7810-402B-96DB-168FC6D9576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150501E-42A2-496F-8BA4-6A75717728B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FC4E16-D5A6-47B7-A638-9A5635A9916F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3</a:t>
          </a:r>
          <a:r>
            <a:rPr lang="en-US" sz="2100" dirty="0" smtClean="0">
              <a:solidFill>
                <a:schemeClr val="bg1">
                  <a:lumMod val="50000"/>
                </a:schemeClr>
              </a:solidFill>
            </a:rPr>
            <a:t>. </a:t>
          </a:r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Подготовка к экзамену</a:t>
          </a:r>
          <a:endParaRPr lang="ru-RU" sz="2100" dirty="0">
            <a:solidFill>
              <a:schemeClr val="bg1">
                <a:lumMod val="50000"/>
              </a:schemeClr>
            </a:solidFill>
          </a:endParaRPr>
        </a:p>
      </dgm:t>
    </dgm:pt>
    <dgm:pt modelId="{6B663F01-23B1-41CF-919A-E6918E3FEE2D}" type="parTrans" cxnId="{F060E63D-9F97-4059-9BA5-CFE59AF162C7}">
      <dgm:prSet/>
      <dgm:spPr/>
      <dgm:t>
        <a:bodyPr/>
        <a:lstStyle/>
        <a:p>
          <a:endParaRPr lang="ru-RU"/>
        </a:p>
      </dgm:t>
    </dgm:pt>
    <dgm:pt modelId="{045590DC-0BBC-4D1B-84DA-41A8842D9D89}" type="sibTrans" cxnId="{F060E63D-9F97-4059-9BA5-CFE59AF162C7}">
      <dgm:prSet/>
      <dgm:spPr/>
      <dgm:t>
        <a:bodyPr/>
        <a:lstStyle/>
        <a:p>
          <a:endParaRPr lang="ru-RU"/>
        </a:p>
      </dgm:t>
    </dgm:pt>
    <dgm:pt modelId="{0BCF2590-E737-45F5-8B17-1D7E57C10ACA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rgbClr val="0070C0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2100" dirty="0" smtClean="0">
              <a:solidFill>
                <a:schemeClr val="bg1"/>
              </a:solidFill>
            </a:rPr>
            <a:t>4</a:t>
          </a:r>
          <a:r>
            <a:rPr lang="en-US" sz="2100" dirty="0" smtClean="0">
              <a:solidFill>
                <a:schemeClr val="bg1"/>
              </a:solidFill>
            </a:rPr>
            <a:t>.</a:t>
          </a:r>
          <a:r>
            <a:rPr lang="ru-RU" sz="2100" dirty="0" smtClean="0">
              <a:solidFill>
                <a:schemeClr val="bg1"/>
              </a:solidFill>
            </a:rPr>
            <a:t> Проведение экзамена</a:t>
          </a:r>
          <a:endParaRPr lang="ru-RU" sz="2100" dirty="0">
            <a:solidFill>
              <a:schemeClr val="bg1"/>
            </a:solidFill>
          </a:endParaRPr>
        </a:p>
      </dgm:t>
    </dgm:pt>
    <dgm:pt modelId="{DC6028DB-46A4-4F0B-92B4-515E66431846}" type="parTrans" cxnId="{06B624EE-A896-4E95-B9CE-E79F4EF39FD4}">
      <dgm:prSet/>
      <dgm:spPr/>
      <dgm:t>
        <a:bodyPr/>
        <a:lstStyle/>
        <a:p>
          <a:endParaRPr lang="ru-RU"/>
        </a:p>
      </dgm:t>
    </dgm:pt>
    <dgm:pt modelId="{70491C54-E9A9-463F-84BE-1D73E43BCF17}" type="sibTrans" cxnId="{06B624EE-A896-4E95-B9CE-E79F4EF39FD4}">
      <dgm:prSet/>
      <dgm:spPr/>
      <dgm:t>
        <a:bodyPr/>
        <a:lstStyle/>
        <a:p>
          <a:endParaRPr lang="ru-RU"/>
        </a:p>
      </dgm:t>
    </dgm:pt>
    <dgm:pt modelId="{BD9A0D7A-37E8-4EAB-A30E-E5A0B02993A1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solidFill>
            <a:schemeClr val="bg1">
              <a:lumMod val="75000"/>
            </a:schemeClr>
          </a:solidFill>
        </a:ln>
      </dgm:spPr>
      <dgm:t>
        <a:bodyPr lIns="0" rIns="0"/>
        <a:lstStyle/>
        <a:p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5</a:t>
          </a:r>
          <a:r>
            <a:rPr lang="en-US" sz="2100" dirty="0" smtClean="0">
              <a:solidFill>
                <a:schemeClr val="bg1">
                  <a:lumMod val="50000"/>
                </a:schemeClr>
              </a:solidFill>
            </a:rPr>
            <a:t>.</a:t>
          </a:r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 Завершение экзамена</a:t>
          </a:r>
          <a:endParaRPr lang="ru-RU" sz="2100" dirty="0">
            <a:solidFill>
              <a:schemeClr val="bg1">
                <a:lumMod val="50000"/>
              </a:schemeClr>
            </a:solidFill>
          </a:endParaRPr>
        </a:p>
      </dgm:t>
    </dgm:pt>
    <dgm:pt modelId="{60E86EAA-C328-4E26-BB32-D5E786F130CC}" type="parTrans" cxnId="{3B1DDBCE-945A-48A8-8468-C0BDC10BFFF0}">
      <dgm:prSet/>
      <dgm:spPr/>
      <dgm:t>
        <a:bodyPr/>
        <a:lstStyle/>
        <a:p>
          <a:endParaRPr lang="ru-RU"/>
        </a:p>
      </dgm:t>
    </dgm:pt>
    <dgm:pt modelId="{E7B00DB0-8B46-435C-8A41-61808E541BC6}" type="sibTrans" cxnId="{3B1DDBCE-945A-48A8-8468-C0BDC10BFFF0}">
      <dgm:prSet/>
      <dgm:spPr/>
      <dgm:t>
        <a:bodyPr/>
        <a:lstStyle/>
        <a:p>
          <a:endParaRPr lang="ru-RU"/>
        </a:p>
      </dgm:t>
    </dgm:pt>
    <dgm:pt modelId="{195DD8B8-3341-427B-96E7-098BBBFA0003}" type="pres">
      <dgm:prSet presAssocID="{0150501E-42A2-496F-8BA4-6A75717728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49FCAE-BF41-49BC-AE66-BE6865274377}" type="pres">
      <dgm:prSet presAssocID="{DCFC4E16-D5A6-47B7-A638-9A5635A9916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CCB655-2033-4B4F-9A8D-F11EFCF14005}" type="pres">
      <dgm:prSet presAssocID="{045590DC-0BBC-4D1B-84DA-41A8842D9D89}" presName="parTxOnlySpace" presStyleCnt="0"/>
      <dgm:spPr/>
    </dgm:pt>
    <dgm:pt modelId="{6EA90A98-208F-4047-A4D2-2FF2D2D30D7A}" type="pres">
      <dgm:prSet presAssocID="{0BCF2590-E737-45F5-8B17-1D7E57C10AC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5E01F-817D-4C1F-83D5-0757148DFA3A}" type="pres">
      <dgm:prSet presAssocID="{70491C54-E9A9-463F-84BE-1D73E43BCF17}" presName="parTxOnlySpace" presStyleCnt="0"/>
      <dgm:spPr/>
    </dgm:pt>
    <dgm:pt modelId="{676784D6-B9A0-4510-A81F-C30A28DAE71B}" type="pres">
      <dgm:prSet presAssocID="{BD9A0D7A-37E8-4EAB-A30E-E5A0B02993A1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D5F41E-9A5B-408C-BB41-01FE4F17B2CA}" type="presOf" srcId="{0BCF2590-E737-45F5-8B17-1D7E57C10ACA}" destId="{6EA90A98-208F-4047-A4D2-2FF2D2D30D7A}" srcOrd="0" destOrd="0" presId="urn:microsoft.com/office/officeart/2005/8/layout/chevron1"/>
    <dgm:cxn modelId="{3B1DDBCE-945A-48A8-8468-C0BDC10BFFF0}" srcId="{0150501E-42A2-496F-8BA4-6A75717728B8}" destId="{BD9A0D7A-37E8-4EAB-A30E-E5A0B02993A1}" srcOrd="2" destOrd="0" parTransId="{60E86EAA-C328-4E26-BB32-D5E786F130CC}" sibTransId="{E7B00DB0-8B46-435C-8A41-61808E541BC6}"/>
    <dgm:cxn modelId="{67E2AA1B-4A28-4383-B586-D367BD1EBF68}" type="presOf" srcId="{BD9A0D7A-37E8-4EAB-A30E-E5A0B02993A1}" destId="{676784D6-B9A0-4510-A81F-C30A28DAE71B}" srcOrd="0" destOrd="0" presId="urn:microsoft.com/office/officeart/2005/8/layout/chevron1"/>
    <dgm:cxn modelId="{06B624EE-A896-4E95-B9CE-E79F4EF39FD4}" srcId="{0150501E-42A2-496F-8BA4-6A75717728B8}" destId="{0BCF2590-E737-45F5-8B17-1D7E57C10ACA}" srcOrd="1" destOrd="0" parTransId="{DC6028DB-46A4-4F0B-92B4-515E66431846}" sibTransId="{70491C54-E9A9-463F-84BE-1D73E43BCF17}"/>
    <dgm:cxn modelId="{87B9087E-3930-4DF7-9B46-C40AD0D60FF9}" type="presOf" srcId="{0150501E-42A2-496F-8BA4-6A75717728B8}" destId="{195DD8B8-3341-427B-96E7-098BBBFA0003}" srcOrd="0" destOrd="0" presId="urn:microsoft.com/office/officeart/2005/8/layout/chevron1"/>
    <dgm:cxn modelId="{F060E63D-9F97-4059-9BA5-CFE59AF162C7}" srcId="{0150501E-42A2-496F-8BA4-6A75717728B8}" destId="{DCFC4E16-D5A6-47B7-A638-9A5635A9916F}" srcOrd="0" destOrd="0" parTransId="{6B663F01-23B1-41CF-919A-E6918E3FEE2D}" sibTransId="{045590DC-0BBC-4D1B-84DA-41A8842D9D89}"/>
    <dgm:cxn modelId="{92F4F104-76F4-433F-BA8C-9B98A4B3DF7F}" type="presOf" srcId="{DCFC4E16-D5A6-47B7-A638-9A5635A9916F}" destId="{DD49FCAE-BF41-49BC-AE66-BE6865274377}" srcOrd="0" destOrd="0" presId="urn:microsoft.com/office/officeart/2005/8/layout/chevron1"/>
    <dgm:cxn modelId="{9F6738DF-A541-4E4D-9F54-1DF9CE59C9E2}" type="presParOf" srcId="{195DD8B8-3341-427B-96E7-098BBBFA0003}" destId="{DD49FCAE-BF41-49BC-AE66-BE6865274377}" srcOrd="0" destOrd="0" presId="urn:microsoft.com/office/officeart/2005/8/layout/chevron1"/>
    <dgm:cxn modelId="{5CE02B71-864E-418C-A558-484145015DBF}" type="presParOf" srcId="{195DD8B8-3341-427B-96E7-098BBBFA0003}" destId="{FFCCB655-2033-4B4F-9A8D-F11EFCF14005}" srcOrd="1" destOrd="0" presId="urn:microsoft.com/office/officeart/2005/8/layout/chevron1"/>
    <dgm:cxn modelId="{FA87B0B8-6123-4D3B-B8FC-1E5C306D5048}" type="presParOf" srcId="{195DD8B8-3341-427B-96E7-098BBBFA0003}" destId="{6EA90A98-208F-4047-A4D2-2FF2D2D30D7A}" srcOrd="2" destOrd="0" presId="urn:microsoft.com/office/officeart/2005/8/layout/chevron1"/>
    <dgm:cxn modelId="{0A5A5E4B-DBD5-4F88-A978-6461CE3EF356}" type="presParOf" srcId="{195DD8B8-3341-427B-96E7-098BBBFA0003}" destId="{7C65E01F-817D-4C1F-83D5-0757148DFA3A}" srcOrd="3" destOrd="0" presId="urn:microsoft.com/office/officeart/2005/8/layout/chevron1"/>
    <dgm:cxn modelId="{29A7463D-E49F-4EF1-BAC6-A797191ED706}" type="presParOf" srcId="{195DD8B8-3341-427B-96E7-098BBBFA0003}" destId="{676784D6-B9A0-4510-A81F-C30A28DAE71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0150501E-42A2-496F-8BA4-6A75717728B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FC4E16-D5A6-47B7-A638-9A5635A9916F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3</a:t>
          </a:r>
          <a:r>
            <a:rPr lang="en-US" sz="2100" dirty="0" smtClean="0">
              <a:solidFill>
                <a:schemeClr val="bg1">
                  <a:lumMod val="50000"/>
                </a:schemeClr>
              </a:solidFill>
            </a:rPr>
            <a:t>. </a:t>
          </a:r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Подготовка к экзамену</a:t>
          </a:r>
          <a:endParaRPr lang="ru-RU" sz="2100" dirty="0">
            <a:solidFill>
              <a:schemeClr val="bg1">
                <a:lumMod val="50000"/>
              </a:schemeClr>
            </a:solidFill>
          </a:endParaRPr>
        </a:p>
      </dgm:t>
    </dgm:pt>
    <dgm:pt modelId="{6B663F01-23B1-41CF-919A-E6918E3FEE2D}" type="parTrans" cxnId="{F060E63D-9F97-4059-9BA5-CFE59AF162C7}">
      <dgm:prSet/>
      <dgm:spPr/>
      <dgm:t>
        <a:bodyPr/>
        <a:lstStyle/>
        <a:p>
          <a:endParaRPr lang="ru-RU"/>
        </a:p>
      </dgm:t>
    </dgm:pt>
    <dgm:pt modelId="{045590DC-0BBC-4D1B-84DA-41A8842D9D89}" type="sibTrans" cxnId="{F060E63D-9F97-4059-9BA5-CFE59AF162C7}">
      <dgm:prSet/>
      <dgm:spPr/>
      <dgm:t>
        <a:bodyPr/>
        <a:lstStyle/>
        <a:p>
          <a:endParaRPr lang="ru-RU"/>
        </a:p>
      </dgm:t>
    </dgm:pt>
    <dgm:pt modelId="{0BCF2590-E737-45F5-8B17-1D7E57C10ACA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rgbClr val="0070C0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2100" dirty="0" smtClean="0">
              <a:solidFill>
                <a:schemeClr val="bg1"/>
              </a:solidFill>
            </a:rPr>
            <a:t>4</a:t>
          </a:r>
          <a:r>
            <a:rPr lang="en-US" sz="2100" dirty="0" smtClean="0">
              <a:solidFill>
                <a:schemeClr val="bg1"/>
              </a:solidFill>
            </a:rPr>
            <a:t>.</a:t>
          </a:r>
          <a:r>
            <a:rPr lang="ru-RU" sz="2100" dirty="0" smtClean="0">
              <a:solidFill>
                <a:schemeClr val="bg1"/>
              </a:solidFill>
            </a:rPr>
            <a:t> Проведение экзамена</a:t>
          </a:r>
          <a:endParaRPr lang="ru-RU" sz="2100" dirty="0">
            <a:solidFill>
              <a:schemeClr val="bg1"/>
            </a:solidFill>
          </a:endParaRPr>
        </a:p>
      </dgm:t>
    </dgm:pt>
    <dgm:pt modelId="{DC6028DB-46A4-4F0B-92B4-515E66431846}" type="parTrans" cxnId="{06B624EE-A896-4E95-B9CE-E79F4EF39FD4}">
      <dgm:prSet/>
      <dgm:spPr/>
      <dgm:t>
        <a:bodyPr/>
        <a:lstStyle/>
        <a:p>
          <a:endParaRPr lang="ru-RU"/>
        </a:p>
      </dgm:t>
    </dgm:pt>
    <dgm:pt modelId="{70491C54-E9A9-463F-84BE-1D73E43BCF17}" type="sibTrans" cxnId="{06B624EE-A896-4E95-B9CE-E79F4EF39FD4}">
      <dgm:prSet/>
      <dgm:spPr/>
      <dgm:t>
        <a:bodyPr/>
        <a:lstStyle/>
        <a:p>
          <a:endParaRPr lang="ru-RU"/>
        </a:p>
      </dgm:t>
    </dgm:pt>
    <dgm:pt modelId="{BD9A0D7A-37E8-4EAB-A30E-E5A0B02993A1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solidFill>
            <a:schemeClr val="bg1">
              <a:lumMod val="75000"/>
            </a:schemeClr>
          </a:solidFill>
        </a:ln>
      </dgm:spPr>
      <dgm:t>
        <a:bodyPr lIns="0" rIns="0"/>
        <a:lstStyle/>
        <a:p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5</a:t>
          </a:r>
          <a:r>
            <a:rPr lang="en-US" sz="2100" dirty="0" smtClean="0">
              <a:solidFill>
                <a:schemeClr val="bg1">
                  <a:lumMod val="50000"/>
                </a:schemeClr>
              </a:solidFill>
            </a:rPr>
            <a:t>.</a:t>
          </a:r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 Завершение экзамена</a:t>
          </a:r>
          <a:endParaRPr lang="ru-RU" sz="2100" dirty="0">
            <a:solidFill>
              <a:schemeClr val="bg1">
                <a:lumMod val="50000"/>
              </a:schemeClr>
            </a:solidFill>
          </a:endParaRPr>
        </a:p>
      </dgm:t>
    </dgm:pt>
    <dgm:pt modelId="{60E86EAA-C328-4E26-BB32-D5E786F130CC}" type="parTrans" cxnId="{3B1DDBCE-945A-48A8-8468-C0BDC10BFFF0}">
      <dgm:prSet/>
      <dgm:spPr/>
      <dgm:t>
        <a:bodyPr/>
        <a:lstStyle/>
        <a:p>
          <a:endParaRPr lang="ru-RU"/>
        </a:p>
      </dgm:t>
    </dgm:pt>
    <dgm:pt modelId="{E7B00DB0-8B46-435C-8A41-61808E541BC6}" type="sibTrans" cxnId="{3B1DDBCE-945A-48A8-8468-C0BDC10BFFF0}">
      <dgm:prSet/>
      <dgm:spPr/>
      <dgm:t>
        <a:bodyPr/>
        <a:lstStyle/>
        <a:p>
          <a:endParaRPr lang="ru-RU"/>
        </a:p>
      </dgm:t>
    </dgm:pt>
    <dgm:pt modelId="{195DD8B8-3341-427B-96E7-098BBBFA0003}" type="pres">
      <dgm:prSet presAssocID="{0150501E-42A2-496F-8BA4-6A75717728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49FCAE-BF41-49BC-AE66-BE6865274377}" type="pres">
      <dgm:prSet presAssocID="{DCFC4E16-D5A6-47B7-A638-9A5635A9916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CCB655-2033-4B4F-9A8D-F11EFCF14005}" type="pres">
      <dgm:prSet presAssocID="{045590DC-0BBC-4D1B-84DA-41A8842D9D89}" presName="parTxOnlySpace" presStyleCnt="0"/>
      <dgm:spPr/>
    </dgm:pt>
    <dgm:pt modelId="{6EA90A98-208F-4047-A4D2-2FF2D2D30D7A}" type="pres">
      <dgm:prSet presAssocID="{0BCF2590-E737-45F5-8B17-1D7E57C10AC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5E01F-817D-4C1F-83D5-0757148DFA3A}" type="pres">
      <dgm:prSet presAssocID="{70491C54-E9A9-463F-84BE-1D73E43BCF17}" presName="parTxOnlySpace" presStyleCnt="0"/>
      <dgm:spPr/>
    </dgm:pt>
    <dgm:pt modelId="{676784D6-B9A0-4510-A81F-C30A28DAE71B}" type="pres">
      <dgm:prSet presAssocID="{BD9A0D7A-37E8-4EAB-A30E-E5A0B02993A1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1DDBCE-945A-48A8-8468-C0BDC10BFFF0}" srcId="{0150501E-42A2-496F-8BA4-6A75717728B8}" destId="{BD9A0D7A-37E8-4EAB-A30E-E5A0B02993A1}" srcOrd="2" destOrd="0" parTransId="{60E86EAA-C328-4E26-BB32-D5E786F130CC}" sibTransId="{E7B00DB0-8B46-435C-8A41-61808E541BC6}"/>
    <dgm:cxn modelId="{C9A3A853-C82D-4726-A2D4-0C21BEA483E1}" type="presOf" srcId="{BD9A0D7A-37E8-4EAB-A30E-E5A0B02993A1}" destId="{676784D6-B9A0-4510-A81F-C30A28DAE71B}" srcOrd="0" destOrd="0" presId="urn:microsoft.com/office/officeart/2005/8/layout/chevron1"/>
    <dgm:cxn modelId="{06B624EE-A896-4E95-B9CE-E79F4EF39FD4}" srcId="{0150501E-42A2-496F-8BA4-6A75717728B8}" destId="{0BCF2590-E737-45F5-8B17-1D7E57C10ACA}" srcOrd="1" destOrd="0" parTransId="{DC6028DB-46A4-4F0B-92B4-515E66431846}" sibTransId="{70491C54-E9A9-463F-84BE-1D73E43BCF17}"/>
    <dgm:cxn modelId="{3BF02852-45ED-4BC2-AAB8-00C03668D5BD}" type="presOf" srcId="{0BCF2590-E737-45F5-8B17-1D7E57C10ACA}" destId="{6EA90A98-208F-4047-A4D2-2FF2D2D30D7A}" srcOrd="0" destOrd="0" presId="urn:microsoft.com/office/officeart/2005/8/layout/chevron1"/>
    <dgm:cxn modelId="{1E985DE4-32BC-494C-8338-F62E91DA51D3}" type="presOf" srcId="{DCFC4E16-D5A6-47B7-A638-9A5635A9916F}" destId="{DD49FCAE-BF41-49BC-AE66-BE6865274377}" srcOrd="0" destOrd="0" presId="urn:microsoft.com/office/officeart/2005/8/layout/chevron1"/>
    <dgm:cxn modelId="{F060E63D-9F97-4059-9BA5-CFE59AF162C7}" srcId="{0150501E-42A2-496F-8BA4-6A75717728B8}" destId="{DCFC4E16-D5A6-47B7-A638-9A5635A9916F}" srcOrd="0" destOrd="0" parTransId="{6B663F01-23B1-41CF-919A-E6918E3FEE2D}" sibTransId="{045590DC-0BBC-4D1B-84DA-41A8842D9D89}"/>
    <dgm:cxn modelId="{CD896363-1C07-4620-958B-D8001669DAAC}" type="presOf" srcId="{0150501E-42A2-496F-8BA4-6A75717728B8}" destId="{195DD8B8-3341-427B-96E7-098BBBFA0003}" srcOrd="0" destOrd="0" presId="urn:microsoft.com/office/officeart/2005/8/layout/chevron1"/>
    <dgm:cxn modelId="{9E7C3F9D-E6A4-4257-84AB-DBB8FE76C314}" type="presParOf" srcId="{195DD8B8-3341-427B-96E7-098BBBFA0003}" destId="{DD49FCAE-BF41-49BC-AE66-BE6865274377}" srcOrd="0" destOrd="0" presId="urn:microsoft.com/office/officeart/2005/8/layout/chevron1"/>
    <dgm:cxn modelId="{3B737BD2-0612-4850-9FB3-842A57FD2A4A}" type="presParOf" srcId="{195DD8B8-3341-427B-96E7-098BBBFA0003}" destId="{FFCCB655-2033-4B4F-9A8D-F11EFCF14005}" srcOrd="1" destOrd="0" presId="urn:microsoft.com/office/officeart/2005/8/layout/chevron1"/>
    <dgm:cxn modelId="{0F3279E6-91E1-482F-9F48-8073E538532D}" type="presParOf" srcId="{195DD8B8-3341-427B-96E7-098BBBFA0003}" destId="{6EA90A98-208F-4047-A4D2-2FF2D2D30D7A}" srcOrd="2" destOrd="0" presId="urn:microsoft.com/office/officeart/2005/8/layout/chevron1"/>
    <dgm:cxn modelId="{72FC6713-8052-41D5-A2A2-1E9F9879DBA9}" type="presParOf" srcId="{195DD8B8-3341-427B-96E7-098BBBFA0003}" destId="{7C65E01F-817D-4C1F-83D5-0757148DFA3A}" srcOrd="3" destOrd="0" presId="urn:microsoft.com/office/officeart/2005/8/layout/chevron1"/>
    <dgm:cxn modelId="{3702AE73-3349-4AAC-9AF6-BEDEEF5520DB}" type="presParOf" srcId="{195DD8B8-3341-427B-96E7-098BBBFA0003}" destId="{676784D6-B9A0-4510-A81F-C30A28DAE71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3B4C8B3B-283E-49F2-AD39-1BE2CB7434C2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B5A23BE-C680-4689-B604-3488EB3B3AC3}">
      <dgm:prSet phldrT="[Текст]"/>
      <dgm:spPr>
        <a:solidFill>
          <a:srgbClr val="0070C0"/>
        </a:solidFill>
      </dgm:spPr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7D0DC8A6-4CE9-4A3D-954A-FBACB4DE7DB3}" type="parTrans" cxnId="{70D54BBF-8EB0-4423-884D-9CD16C3F77A3}">
      <dgm:prSet/>
      <dgm:spPr/>
      <dgm:t>
        <a:bodyPr/>
        <a:lstStyle/>
        <a:p>
          <a:endParaRPr lang="ru-RU"/>
        </a:p>
      </dgm:t>
    </dgm:pt>
    <dgm:pt modelId="{CCFBD72B-DC03-45C9-9265-15CAA7547502}" type="sibTrans" cxnId="{70D54BBF-8EB0-4423-884D-9CD16C3F77A3}">
      <dgm:prSet/>
      <dgm:spPr/>
      <dgm:t>
        <a:bodyPr/>
        <a:lstStyle/>
        <a:p>
          <a:endParaRPr lang="ru-RU"/>
        </a:p>
      </dgm:t>
    </dgm:pt>
    <dgm:pt modelId="{5E6E2C58-2C6C-4115-A436-DB693C5AF8D4}">
      <dgm:prSet phldrT="[Текст]"/>
      <dgm:spPr>
        <a:ln>
          <a:solidFill>
            <a:srgbClr val="0070C0"/>
          </a:solidFill>
        </a:ln>
      </dgm:spPr>
      <dgm:t>
        <a:bodyPr/>
        <a:lstStyle/>
        <a:p>
          <a:r>
            <a:rPr lang="ru-RU" dirty="0" smtClean="0"/>
            <a:t>Размещение участников на рабочих местах в аудитории проведения</a:t>
          </a:r>
          <a:endParaRPr lang="ru-RU" dirty="0"/>
        </a:p>
      </dgm:t>
    </dgm:pt>
    <dgm:pt modelId="{B8B38B19-6D01-482A-97B7-97761A1BFA68}" type="parTrans" cxnId="{4D350DB1-0A4E-45B4-A809-A3F12311779E}">
      <dgm:prSet/>
      <dgm:spPr/>
      <dgm:t>
        <a:bodyPr/>
        <a:lstStyle/>
        <a:p>
          <a:endParaRPr lang="ru-RU"/>
        </a:p>
      </dgm:t>
    </dgm:pt>
    <dgm:pt modelId="{EADB95D1-6488-43EF-9682-DEDC9D620A9B}" type="sibTrans" cxnId="{4D350DB1-0A4E-45B4-A809-A3F12311779E}">
      <dgm:prSet/>
      <dgm:spPr/>
      <dgm:t>
        <a:bodyPr/>
        <a:lstStyle/>
        <a:p>
          <a:endParaRPr lang="ru-RU"/>
        </a:p>
      </dgm:t>
    </dgm:pt>
    <dgm:pt modelId="{77C24FA6-2141-4283-ACD5-B5764B1054CD}">
      <dgm:prSet phldrT="[Текст]"/>
      <dgm:spPr>
        <a:ln>
          <a:solidFill>
            <a:srgbClr val="0070C0"/>
          </a:solidFill>
        </a:ln>
      </dgm:spPr>
      <dgm:t>
        <a:bodyPr/>
        <a:lstStyle/>
        <a:p>
          <a:r>
            <a:rPr lang="ru-RU" dirty="0" smtClean="0"/>
            <a:t>Ввод номера бланка регистрации в ПО</a:t>
          </a:r>
          <a:endParaRPr lang="ru-RU" dirty="0"/>
        </a:p>
      </dgm:t>
    </dgm:pt>
    <dgm:pt modelId="{5768ECE1-F41C-42A5-A681-2EDF033A40B2}" type="parTrans" cxnId="{C166AE59-FD22-40C4-9DD1-235E1C7D70A2}">
      <dgm:prSet/>
      <dgm:spPr/>
      <dgm:t>
        <a:bodyPr/>
        <a:lstStyle/>
        <a:p>
          <a:endParaRPr lang="ru-RU"/>
        </a:p>
      </dgm:t>
    </dgm:pt>
    <dgm:pt modelId="{346959FF-DEFB-4973-A07F-97AC79633AD4}" type="sibTrans" cxnId="{C166AE59-FD22-40C4-9DD1-235E1C7D70A2}">
      <dgm:prSet/>
      <dgm:spPr/>
      <dgm:t>
        <a:bodyPr/>
        <a:lstStyle/>
        <a:p>
          <a:endParaRPr lang="ru-RU"/>
        </a:p>
      </dgm:t>
    </dgm:pt>
    <dgm:pt modelId="{3A5D3118-4F7F-456E-8227-CCD1086BA787}">
      <dgm:prSet phldrT="[Текст]"/>
      <dgm:spPr>
        <a:solidFill>
          <a:srgbClr val="0070C0"/>
        </a:solidFill>
      </dgm:spPr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E15AB79D-FCAC-43EE-BD31-7C0E5855DE7F}" type="parTrans" cxnId="{A4614B0E-632A-4271-B919-0D3C84C37706}">
      <dgm:prSet/>
      <dgm:spPr/>
      <dgm:t>
        <a:bodyPr/>
        <a:lstStyle/>
        <a:p>
          <a:endParaRPr lang="ru-RU"/>
        </a:p>
      </dgm:t>
    </dgm:pt>
    <dgm:pt modelId="{6D71155C-AA0E-4531-952E-EAD3A283DD83}" type="sibTrans" cxnId="{A4614B0E-632A-4271-B919-0D3C84C37706}">
      <dgm:prSet/>
      <dgm:spPr/>
      <dgm:t>
        <a:bodyPr/>
        <a:lstStyle/>
        <a:p>
          <a:endParaRPr lang="ru-RU"/>
        </a:p>
      </dgm:t>
    </dgm:pt>
    <dgm:pt modelId="{D9FC18EF-9160-4CA8-841D-F9662AFB6422}">
      <dgm:prSet phldrT="[Текст]"/>
      <dgm:spPr>
        <a:ln>
          <a:solidFill>
            <a:srgbClr val="0070C0"/>
          </a:solidFill>
        </a:ln>
      </dgm:spPr>
      <dgm:t>
        <a:bodyPr/>
        <a:lstStyle/>
        <a:p>
          <a:r>
            <a:rPr lang="ru-RU" dirty="0" smtClean="0"/>
            <a:t>Контроль соответствия номера бланка регистрации, а также номера КИМ (написан на конверте ИК участника)</a:t>
          </a:r>
          <a:endParaRPr lang="ru-RU" dirty="0"/>
        </a:p>
      </dgm:t>
    </dgm:pt>
    <dgm:pt modelId="{9D23F7A5-66F2-47E0-ADE3-ED00E48A8E26}" type="parTrans" cxnId="{1D828730-3E16-4DED-9BE8-FC936299D64D}">
      <dgm:prSet/>
      <dgm:spPr/>
      <dgm:t>
        <a:bodyPr/>
        <a:lstStyle/>
        <a:p>
          <a:endParaRPr lang="ru-RU"/>
        </a:p>
      </dgm:t>
    </dgm:pt>
    <dgm:pt modelId="{CA1D010C-2136-45D6-B10F-4A1F8E80B112}" type="sibTrans" cxnId="{1D828730-3E16-4DED-9BE8-FC936299D64D}">
      <dgm:prSet/>
      <dgm:spPr/>
      <dgm:t>
        <a:bodyPr/>
        <a:lstStyle/>
        <a:p>
          <a:endParaRPr lang="ru-RU"/>
        </a:p>
      </dgm:t>
    </dgm:pt>
    <dgm:pt modelId="{0F63480C-609B-4538-BEC5-1DB854122673}">
      <dgm:prSet/>
      <dgm:spPr>
        <a:solidFill>
          <a:srgbClr val="0070C0"/>
        </a:solidFill>
      </dgm:spPr>
      <dgm:t>
        <a:bodyPr/>
        <a:lstStyle/>
        <a:p>
          <a:r>
            <a:rPr lang="ru-RU" dirty="0" smtClean="0"/>
            <a:t>1</a:t>
          </a:r>
        </a:p>
      </dgm:t>
    </dgm:pt>
    <dgm:pt modelId="{6B615242-356A-4871-889D-671A6231441C}" type="parTrans" cxnId="{C08B78A8-7D43-4410-9E17-A05E38535AEE}">
      <dgm:prSet/>
      <dgm:spPr/>
      <dgm:t>
        <a:bodyPr/>
        <a:lstStyle/>
        <a:p>
          <a:endParaRPr lang="ru-RU"/>
        </a:p>
      </dgm:t>
    </dgm:pt>
    <dgm:pt modelId="{DBC8238C-C68F-495B-A002-75C51106CAB9}" type="sibTrans" cxnId="{C08B78A8-7D43-4410-9E17-A05E38535AEE}">
      <dgm:prSet/>
      <dgm:spPr/>
      <dgm:t>
        <a:bodyPr/>
        <a:lstStyle/>
        <a:p>
          <a:endParaRPr lang="ru-RU"/>
        </a:p>
      </dgm:t>
    </dgm:pt>
    <dgm:pt modelId="{F5641922-469B-46E4-8AFD-7606BD182612}">
      <dgm:prSet/>
      <dgm:spPr>
        <a:ln>
          <a:solidFill>
            <a:srgbClr val="0070C0"/>
          </a:solidFill>
        </a:ln>
      </dgm:spPr>
      <dgm:t>
        <a:bodyPr/>
        <a:lstStyle/>
        <a:p>
          <a:r>
            <a:rPr lang="ru-RU" dirty="0" smtClean="0"/>
            <a:t>Проверка персональных данных участников</a:t>
          </a:r>
          <a:endParaRPr lang="ru-RU" dirty="0"/>
        </a:p>
      </dgm:t>
    </dgm:pt>
    <dgm:pt modelId="{BFD27C3C-4B80-4733-B6EF-2F30715B6255}" type="parTrans" cxnId="{92E0882C-E751-4572-A310-CF0AE94D5870}">
      <dgm:prSet/>
      <dgm:spPr/>
      <dgm:t>
        <a:bodyPr/>
        <a:lstStyle/>
        <a:p>
          <a:endParaRPr lang="ru-RU"/>
        </a:p>
      </dgm:t>
    </dgm:pt>
    <dgm:pt modelId="{A1D6FFD0-1DFB-41E4-8E9E-3EEAC4BBE96E}" type="sibTrans" cxnId="{92E0882C-E751-4572-A310-CF0AE94D5870}">
      <dgm:prSet/>
      <dgm:spPr/>
      <dgm:t>
        <a:bodyPr/>
        <a:lstStyle/>
        <a:p>
          <a:endParaRPr lang="ru-RU"/>
        </a:p>
      </dgm:t>
    </dgm:pt>
    <dgm:pt modelId="{1023EC32-6B61-4DD3-A858-D3E4AF61E9AC}">
      <dgm:prSet phldrT="[Текст]"/>
      <dgm:spPr>
        <a:solidFill>
          <a:srgbClr val="0070C0"/>
        </a:solidFill>
      </dgm:spPr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62104547-21D0-445F-B03D-A0DAE0C8FCB1}" type="sibTrans" cxnId="{EC6A557A-01A7-4844-BFB8-36F5A4A3A126}">
      <dgm:prSet/>
      <dgm:spPr/>
      <dgm:t>
        <a:bodyPr/>
        <a:lstStyle/>
        <a:p>
          <a:endParaRPr lang="ru-RU"/>
        </a:p>
      </dgm:t>
    </dgm:pt>
    <dgm:pt modelId="{F1164BA4-37B7-43C3-B4F1-DDD2F9B09B56}" type="parTrans" cxnId="{EC6A557A-01A7-4844-BFB8-36F5A4A3A126}">
      <dgm:prSet/>
      <dgm:spPr/>
      <dgm:t>
        <a:bodyPr/>
        <a:lstStyle/>
        <a:p>
          <a:endParaRPr lang="ru-RU"/>
        </a:p>
      </dgm:t>
    </dgm:pt>
    <dgm:pt modelId="{233D697A-1417-4D2D-B062-89ECE1EBC9CB}" type="pres">
      <dgm:prSet presAssocID="{3B4C8B3B-283E-49F2-AD39-1BE2CB7434C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995E53E-0F6C-43D0-A0A6-EEE73970C3AC}" type="pres">
      <dgm:prSet presAssocID="{0F63480C-609B-4538-BEC5-1DB854122673}" presName="composite" presStyleCnt="0"/>
      <dgm:spPr/>
    </dgm:pt>
    <dgm:pt modelId="{2F6C87E7-A445-46AE-96CA-F64BB4AFCB9A}" type="pres">
      <dgm:prSet presAssocID="{0F63480C-609B-4538-BEC5-1DB854122673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5095D3-C32F-472A-A56F-FC17BEC05B54}" type="pres">
      <dgm:prSet presAssocID="{0F63480C-609B-4538-BEC5-1DB854122673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B64C7A-D272-426D-AC37-F030EDF98F25}" type="pres">
      <dgm:prSet presAssocID="{DBC8238C-C68F-495B-A002-75C51106CAB9}" presName="sp" presStyleCnt="0"/>
      <dgm:spPr/>
    </dgm:pt>
    <dgm:pt modelId="{82DB6965-B96D-4D94-AAC1-BE01B274DB10}" type="pres">
      <dgm:prSet presAssocID="{CB5A23BE-C680-4689-B604-3488EB3B3AC3}" presName="composite" presStyleCnt="0"/>
      <dgm:spPr/>
    </dgm:pt>
    <dgm:pt modelId="{52BCA8E1-ABC5-400D-A0B3-B88CFEDAA284}" type="pres">
      <dgm:prSet presAssocID="{CB5A23BE-C680-4689-B604-3488EB3B3AC3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8DA9C1-C28F-451C-B3CC-465387438DA5}" type="pres">
      <dgm:prSet presAssocID="{CB5A23BE-C680-4689-B604-3488EB3B3AC3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D31963-1705-46FD-AA1A-43308133F108}" type="pres">
      <dgm:prSet presAssocID="{CCFBD72B-DC03-45C9-9265-15CAA7547502}" presName="sp" presStyleCnt="0"/>
      <dgm:spPr/>
    </dgm:pt>
    <dgm:pt modelId="{13E4D19A-0A6D-4338-AC4F-15499ADC22EC}" type="pres">
      <dgm:prSet presAssocID="{1023EC32-6B61-4DD3-A858-D3E4AF61E9AC}" presName="composite" presStyleCnt="0"/>
      <dgm:spPr/>
    </dgm:pt>
    <dgm:pt modelId="{41D27B5D-4946-4C52-8D57-AA1FDA441CA5}" type="pres">
      <dgm:prSet presAssocID="{1023EC32-6B61-4DD3-A858-D3E4AF61E9AC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5653B8-BF68-43B1-86F5-25D3C611B37A}" type="pres">
      <dgm:prSet presAssocID="{1023EC32-6B61-4DD3-A858-D3E4AF61E9AC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915339-F2C1-4061-8B65-76916915F0FC}" type="pres">
      <dgm:prSet presAssocID="{62104547-21D0-445F-B03D-A0DAE0C8FCB1}" presName="sp" presStyleCnt="0"/>
      <dgm:spPr/>
    </dgm:pt>
    <dgm:pt modelId="{B6D4928C-ECD3-4AED-A9DA-E9811D18746F}" type="pres">
      <dgm:prSet presAssocID="{3A5D3118-4F7F-456E-8227-CCD1086BA787}" presName="composite" presStyleCnt="0"/>
      <dgm:spPr/>
    </dgm:pt>
    <dgm:pt modelId="{A11AC1EA-7C4B-47EF-9C7E-CEB8A51C6FA4}" type="pres">
      <dgm:prSet presAssocID="{3A5D3118-4F7F-456E-8227-CCD1086BA787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D0A532-88F3-43DA-AC32-EA4511194167}" type="pres">
      <dgm:prSet presAssocID="{3A5D3118-4F7F-456E-8227-CCD1086BA787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C2E66A1-29D9-407E-B2C6-BD10A3C766BF}" type="presOf" srcId="{0F63480C-609B-4538-BEC5-1DB854122673}" destId="{2F6C87E7-A445-46AE-96CA-F64BB4AFCB9A}" srcOrd="0" destOrd="0" presId="urn:microsoft.com/office/officeart/2005/8/layout/chevron2"/>
    <dgm:cxn modelId="{AEE259EF-4A7B-4B29-95F8-7FD58C4FA8AC}" type="presOf" srcId="{3B4C8B3B-283E-49F2-AD39-1BE2CB7434C2}" destId="{233D697A-1417-4D2D-B062-89ECE1EBC9CB}" srcOrd="0" destOrd="0" presId="urn:microsoft.com/office/officeart/2005/8/layout/chevron2"/>
    <dgm:cxn modelId="{4D350DB1-0A4E-45B4-A809-A3F12311779E}" srcId="{CB5A23BE-C680-4689-B604-3488EB3B3AC3}" destId="{5E6E2C58-2C6C-4115-A436-DB693C5AF8D4}" srcOrd="0" destOrd="0" parTransId="{B8B38B19-6D01-482A-97B7-97761A1BFA68}" sibTransId="{EADB95D1-6488-43EF-9682-DEDC9D620A9B}"/>
    <dgm:cxn modelId="{CD719E85-4BA2-4200-A403-E76DD8638394}" type="presOf" srcId="{5E6E2C58-2C6C-4115-A436-DB693C5AF8D4}" destId="{C98DA9C1-C28F-451C-B3CC-465387438DA5}" srcOrd="0" destOrd="0" presId="urn:microsoft.com/office/officeart/2005/8/layout/chevron2"/>
    <dgm:cxn modelId="{59030F5B-CC1C-438A-B3DF-02973A574C49}" type="presOf" srcId="{CB5A23BE-C680-4689-B604-3488EB3B3AC3}" destId="{52BCA8E1-ABC5-400D-A0B3-B88CFEDAA284}" srcOrd="0" destOrd="0" presId="urn:microsoft.com/office/officeart/2005/8/layout/chevron2"/>
    <dgm:cxn modelId="{F68BF3BA-9C49-466B-A6E5-558AC0EA4BCB}" type="presOf" srcId="{1023EC32-6B61-4DD3-A858-D3E4AF61E9AC}" destId="{41D27B5D-4946-4C52-8D57-AA1FDA441CA5}" srcOrd="0" destOrd="0" presId="urn:microsoft.com/office/officeart/2005/8/layout/chevron2"/>
    <dgm:cxn modelId="{3167256D-5DE9-4C6F-846E-A68CC8E9F72B}" type="presOf" srcId="{77C24FA6-2141-4283-ACD5-B5764B1054CD}" destId="{8A5653B8-BF68-43B1-86F5-25D3C611B37A}" srcOrd="0" destOrd="0" presId="urn:microsoft.com/office/officeart/2005/8/layout/chevron2"/>
    <dgm:cxn modelId="{D39C3267-E1FE-4BCF-8461-F955F7CF6B32}" type="presOf" srcId="{3A5D3118-4F7F-456E-8227-CCD1086BA787}" destId="{A11AC1EA-7C4B-47EF-9C7E-CEB8A51C6FA4}" srcOrd="0" destOrd="0" presId="urn:microsoft.com/office/officeart/2005/8/layout/chevron2"/>
    <dgm:cxn modelId="{A4614B0E-632A-4271-B919-0D3C84C37706}" srcId="{3B4C8B3B-283E-49F2-AD39-1BE2CB7434C2}" destId="{3A5D3118-4F7F-456E-8227-CCD1086BA787}" srcOrd="3" destOrd="0" parTransId="{E15AB79D-FCAC-43EE-BD31-7C0E5855DE7F}" sibTransId="{6D71155C-AA0E-4531-952E-EAD3A283DD83}"/>
    <dgm:cxn modelId="{EF97A971-3D10-43AE-8BC0-2FA8C955EE9B}" type="presOf" srcId="{D9FC18EF-9160-4CA8-841D-F9662AFB6422}" destId="{E5D0A532-88F3-43DA-AC32-EA4511194167}" srcOrd="0" destOrd="0" presId="urn:microsoft.com/office/officeart/2005/8/layout/chevron2"/>
    <dgm:cxn modelId="{92E0882C-E751-4572-A310-CF0AE94D5870}" srcId="{0F63480C-609B-4538-BEC5-1DB854122673}" destId="{F5641922-469B-46E4-8AFD-7606BD182612}" srcOrd="0" destOrd="0" parTransId="{BFD27C3C-4B80-4733-B6EF-2F30715B6255}" sibTransId="{A1D6FFD0-1DFB-41E4-8E9E-3EEAC4BBE96E}"/>
    <dgm:cxn modelId="{1D828730-3E16-4DED-9BE8-FC936299D64D}" srcId="{3A5D3118-4F7F-456E-8227-CCD1086BA787}" destId="{D9FC18EF-9160-4CA8-841D-F9662AFB6422}" srcOrd="0" destOrd="0" parTransId="{9D23F7A5-66F2-47E0-ADE3-ED00E48A8E26}" sibTransId="{CA1D010C-2136-45D6-B10F-4A1F8E80B112}"/>
    <dgm:cxn modelId="{C08B78A8-7D43-4410-9E17-A05E38535AEE}" srcId="{3B4C8B3B-283E-49F2-AD39-1BE2CB7434C2}" destId="{0F63480C-609B-4538-BEC5-1DB854122673}" srcOrd="0" destOrd="0" parTransId="{6B615242-356A-4871-889D-671A6231441C}" sibTransId="{DBC8238C-C68F-495B-A002-75C51106CAB9}"/>
    <dgm:cxn modelId="{C166AE59-FD22-40C4-9DD1-235E1C7D70A2}" srcId="{1023EC32-6B61-4DD3-A858-D3E4AF61E9AC}" destId="{77C24FA6-2141-4283-ACD5-B5764B1054CD}" srcOrd="0" destOrd="0" parTransId="{5768ECE1-F41C-42A5-A681-2EDF033A40B2}" sibTransId="{346959FF-DEFB-4973-A07F-97AC79633AD4}"/>
    <dgm:cxn modelId="{EC6A557A-01A7-4844-BFB8-36F5A4A3A126}" srcId="{3B4C8B3B-283E-49F2-AD39-1BE2CB7434C2}" destId="{1023EC32-6B61-4DD3-A858-D3E4AF61E9AC}" srcOrd="2" destOrd="0" parTransId="{F1164BA4-37B7-43C3-B4F1-DDD2F9B09B56}" sibTransId="{62104547-21D0-445F-B03D-A0DAE0C8FCB1}"/>
    <dgm:cxn modelId="{70D54BBF-8EB0-4423-884D-9CD16C3F77A3}" srcId="{3B4C8B3B-283E-49F2-AD39-1BE2CB7434C2}" destId="{CB5A23BE-C680-4689-B604-3488EB3B3AC3}" srcOrd="1" destOrd="0" parTransId="{7D0DC8A6-4CE9-4A3D-954A-FBACB4DE7DB3}" sibTransId="{CCFBD72B-DC03-45C9-9265-15CAA7547502}"/>
    <dgm:cxn modelId="{4C3D1945-38A7-448B-A1D4-D4B6A58C5D9D}" type="presOf" srcId="{F5641922-469B-46E4-8AFD-7606BD182612}" destId="{E05095D3-C32F-472A-A56F-FC17BEC05B54}" srcOrd="0" destOrd="0" presId="urn:microsoft.com/office/officeart/2005/8/layout/chevron2"/>
    <dgm:cxn modelId="{F31A9C66-11BE-4AB1-AB29-20AC543C018A}" type="presParOf" srcId="{233D697A-1417-4D2D-B062-89ECE1EBC9CB}" destId="{9995E53E-0F6C-43D0-A0A6-EEE73970C3AC}" srcOrd="0" destOrd="0" presId="urn:microsoft.com/office/officeart/2005/8/layout/chevron2"/>
    <dgm:cxn modelId="{216E8AC1-420A-4B66-BF50-7FCDF1C6D2B4}" type="presParOf" srcId="{9995E53E-0F6C-43D0-A0A6-EEE73970C3AC}" destId="{2F6C87E7-A445-46AE-96CA-F64BB4AFCB9A}" srcOrd="0" destOrd="0" presId="urn:microsoft.com/office/officeart/2005/8/layout/chevron2"/>
    <dgm:cxn modelId="{E6794483-F7FB-4DD1-A491-8EE4B5D43BBF}" type="presParOf" srcId="{9995E53E-0F6C-43D0-A0A6-EEE73970C3AC}" destId="{E05095D3-C32F-472A-A56F-FC17BEC05B54}" srcOrd="1" destOrd="0" presId="urn:microsoft.com/office/officeart/2005/8/layout/chevron2"/>
    <dgm:cxn modelId="{73D0DFAA-509F-412A-A1CB-E005BB954F40}" type="presParOf" srcId="{233D697A-1417-4D2D-B062-89ECE1EBC9CB}" destId="{43B64C7A-D272-426D-AC37-F030EDF98F25}" srcOrd="1" destOrd="0" presId="urn:microsoft.com/office/officeart/2005/8/layout/chevron2"/>
    <dgm:cxn modelId="{4FED5770-8670-44D1-812F-5BBAA5944229}" type="presParOf" srcId="{233D697A-1417-4D2D-B062-89ECE1EBC9CB}" destId="{82DB6965-B96D-4D94-AAC1-BE01B274DB10}" srcOrd="2" destOrd="0" presId="urn:microsoft.com/office/officeart/2005/8/layout/chevron2"/>
    <dgm:cxn modelId="{75B4FC60-0BFA-4C3A-8958-397E96D953B2}" type="presParOf" srcId="{82DB6965-B96D-4D94-AAC1-BE01B274DB10}" destId="{52BCA8E1-ABC5-400D-A0B3-B88CFEDAA284}" srcOrd="0" destOrd="0" presId="urn:microsoft.com/office/officeart/2005/8/layout/chevron2"/>
    <dgm:cxn modelId="{B436B12B-7803-43B5-B534-9CF91AC2393B}" type="presParOf" srcId="{82DB6965-B96D-4D94-AAC1-BE01B274DB10}" destId="{C98DA9C1-C28F-451C-B3CC-465387438DA5}" srcOrd="1" destOrd="0" presId="urn:microsoft.com/office/officeart/2005/8/layout/chevron2"/>
    <dgm:cxn modelId="{05105B87-4CFD-4E36-ADCE-469AF8C86C1E}" type="presParOf" srcId="{233D697A-1417-4D2D-B062-89ECE1EBC9CB}" destId="{1CD31963-1705-46FD-AA1A-43308133F108}" srcOrd="3" destOrd="0" presId="urn:microsoft.com/office/officeart/2005/8/layout/chevron2"/>
    <dgm:cxn modelId="{E2766710-C83A-4DF3-BD7B-EBD24BD7984B}" type="presParOf" srcId="{233D697A-1417-4D2D-B062-89ECE1EBC9CB}" destId="{13E4D19A-0A6D-4338-AC4F-15499ADC22EC}" srcOrd="4" destOrd="0" presId="urn:microsoft.com/office/officeart/2005/8/layout/chevron2"/>
    <dgm:cxn modelId="{E4FD810B-C14A-46B3-880B-FBB6FF3A6ACB}" type="presParOf" srcId="{13E4D19A-0A6D-4338-AC4F-15499ADC22EC}" destId="{41D27B5D-4946-4C52-8D57-AA1FDA441CA5}" srcOrd="0" destOrd="0" presId="urn:microsoft.com/office/officeart/2005/8/layout/chevron2"/>
    <dgm:cxn modelId="{B99ED0DF-7DED-441B-9FB1-A787E5686D10}" type="presParOf" srcId="{13E4D19A-0A6D-4338-AC4F-15499ADC22EC}" destId="{8A5653B8-BF68-43B1-86F5-25D3C611B37A}" srcOrd="1" destOrd="0" presId="urn:microsoft.com/office/officeart/2005/8/layout/chevron2"/>
    <dgm:cxn modelId="{7952FA36-492B-4354-BC50-FB4D555F5C63}" type="presParOf" srcId="{233D697A-1417-4D2D-B062-89ECE1EBC9CB}" destId="{7B915339-F2C1-4061-8B65-76916915F0FC}" srcOrd="5" destOrd="0" presId="urn:microsoft.com/office/officeart/2005/8/layout/chevron2"/>
    <dgm:cxn modelId="{BD9FA064-26F2-4169-A85B-9AEAC1ECBFBE}" type="presParOf" srcId="{233D697A-1417-4D2D-B062-89ECE1EBC9CB}" destId="{B6D4928C-ECD3-4AED-A9DA-E9811D18746F}" srcOrd="6" destOrd="0" presId="urn:microsoft.com/office/officeart/2005/8/layout/chevron2"/>
    <dgm:cxn modelId="{F16174F2-C1F8-4DE8-A10A-F042FF12062A}" type="presParOf" srcId="{B6D4928C-ECD3-4AED-A9DA-E9811D18746F}" destId="{A11AC1EA-7C4B-47EF-9C7E-CEB8A51C6FA4}" srcOrd="0" destOrd="0" presId="urn:microsoft.com/office/officeart/2005/8/layout/chevron2"/>
    <dgm:cxn modelId="{1D16A816-4BB6-40C3-8A40-E8274FB76184}" type="presParOf" srcId="{B6D4928C-ECD3-4AED-A9DA-E9811D18746F}" destId="{E5D0A532-88F3-43DA-AC32-EA451119416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3B4C8B3B-283E-49F2-AD39-1BE2CB7434C2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B5A23BE-C680-4689-B604-3488EB3B3AC3}">
      <dgm:prSet phldrT="[Текст]"/>
      <dgm:spPr>
        <a:solidFill>
          <a:srgbClr val="0070C0"/>
        </a:solidFill>
      </dgm:spPr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7D0DC8A6-4CE9-4A3D-954A-FBACB4DE7DB3}" type="parTrans" cxnId="{70D54BBF-8EB0-4423-884D-9CD16C3F77A3}">
      <dgm:prSet/>
      <dgm:spPr/>
      <dgm:t>
        <a:bodyPr/>
        <a:lstStyle/>
        <a:p>
          <a:endParaRPr lang="ru-RU"/>
        </a:p>
      </dgm:t>
    </dgm:pt>
    <dgm:pt modelId="{CCFBD72B-DC03-45C9-9265-15CAA7547502}" type="sibTrans" cxnId="{70D54BBF-8EB0-4423-884D-9CD16C3F77A3}">
      <dgm:prSet/>
      <dgm:spPr/>
      <dgm:t>
        <a:bodyPr/>
        <a:lstStyle/>
        <a:p>
          <a:endParaRPr lang="ru-RU"/>
        </a:p>
      </dgm:t>
    </dgm:pt>
    <dgm:pt modelId="{5E6E2C58-2C6C-4115-A436-DB693C5AF8D4}">
      <dgm:prSet phldrT="[Текст]"/>
      <dgm:spPr>
        <a:ln>
          <a:solidFill>
            <a:srgbClr val="0070C0"/>
          </a:solidFill>
        </a:ln>
      </dgm:spPr>
      <dgm:t>
        <a:bodyPr/>
        <a:lstStyle/>
        <a:p>
          <a:r>
            <a:rPr lang="ru-RU" dirty="0" smtClean="0"/>
            <a:t>Инициация процесса сдачи экзамена в ПО</a:t>
          </a:r>
          <a:endParaRPr lang="ru-RU" dirty="0"/>
        </a:p>
      </dgm:t>
    </dgm:pt>
    <dgm:pt modelId="{B8B38B19-6D01-482A-97B7-97761A1BFA68}" type="parTrans" cxnId="{4D350DB1-0A4E-45B4-A809-A3F12311779E}">
      <dgm:prSet/>
      <dgm:spPr/>
      <dgm:t>
        <a:bodyPr/>
        <a:lstStyle/>
        <a:p>
          <a:endParaRPr lang="ru-RU"/>
        </a:p>
      </dgm:t>
    </dgm:pt>
    <dgm:pt modelId="{EADB95D1-6488-43EF-9682-DEDC9D620A9B}" type="sibTrans" cxnId="{4D350DB1-0A4E-45B4-A809-A3F12311779E}">
      <dgm:prSet/>
      <dgm:spPr/>
      <dgm:t>
        <a:bodyPr/>
        <a:lstStyle/>
        <a:p>
          <a:endParaRPr lang="ru-RU"/>
        </a:p>
      </dgm:t>
    </dgm:pt>
    <dgm:pt modelId="{1023EC32-6B61-4DD3-A858-D3E4AF61E9AC}">
      <dgm:prSet phldrT="[Текст]"/>
      <dgm:spPr>
        <a:solidFill>
          <a:srgbClr val="0070C0"/>
        </a:solidFill>
      </dgm:spPr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F1164BA4-37B7-43C3-B4F1-DDD2F9B09B56}" type="parTrans" cxnId="{EC6A557A-01A7-4844-BFB8-36F5A4A3A126}">
      <dgm:prSet/>
      <dgm:spPr/>
      <dgm:t>
        <a:bodyPr/>
        <a:lstStyle/>
        <a:p>
          <a:endParaRPr lang="ru-RU"/>
        </a:p>
      </dgm:t>
    </dgm:pt>
    <dgm:pt modelId="{62104547-21D0-445F-B03D-A0DAE0C8FCB1}" type="sibTrans" cxnId="{EC6A557A-01A7-4844-BFB8-36F5A4A3A126}">
      <dgm:prSet/>
      <dgm:spPr/>
      <dgm:t>
        <a:bodyPr/>
        <a:lstStyle/>
        <a:p>
          <a:endParaRPr lang="ru-RU"/>
        </a:p>
      </dgm:t>
    </dgm:pt>
    <dgm:pt modelId="{77C24FA6-2141-4283-ACD5-B5764B1054CD}">
      <dgm:prSet phldrT="[Текст]"/>
      <dgm:spPr>
        <a:ln>
          <a:solidFill>
            <a:srgbClr val="0070C0"/>
          </a:solidFill>
        </a:ln>
      </dgm:spPr>
      <dgm:t>
        <a:bodyPr/>
        <a:lstStyle/>
        <a:p>
          <a:r>
            <a:rPr lang="ru-RU" dirty="0" smtClean="0"/>
            <a:t>Подготовка и ответ на задания КИМ</a:t>
          </a:r>
          <a:endParaRPr lang="ru-RU" dirty="0"/>
        </a:p>
      </dgm:t>
    </dgm:pt>
    <dgm:pt modelId="{5768ECE1-F41C-42A5-A681-2EDF033A40B2}" type="parTrans" cxnId="{C166AE59-FD22-40C4-9DD1-235E1C7D70A2}">
      <dgm:prSet/>
      <dgm:spPr/>
      <dgm:t>
        <a:bodyPr/>
        <a:lstStyle/>
        <a:p>
          <a:endParaRPr lang="ru-RU"/>
        </a:p>
      </dgm:t>
    </dgm:pt>
    <dgm:pt modelId="{346959FF-DEFB-4973-A07F-97AC79633AD4}" type="sibTrans" cxnId="{C166AE59-FD22-40C4-9DD1-235E1C7D70A2}">
      <dgm:prSet/>
      <dgm:spPr/>
      <dgm:t>
        <a:bodyPr/>
        <a:lstStyle/>
        <a:p>
          <a:endParaRPr lang="ru-RU"/>
        </a:p>
      </dgm:t>
    </dgm:pt>
    <dgm:pt modelId="{3A5D3118-4F7F-456E-8227-CCD1086BA787}">
      <dgm:prSet phldrT="[Текст]"/>
      <dgm:spPr>
        <a:solidFill>
          <a:srgbClr val="0070C0"/>
        </a:solidFill>
      </dgm:spPr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E15AB79D-FCAC-43EE-BD31-7C0E5855DE7F}" type="parTrans" cxnId="{A4614B0E-632A-4271-B919-0D3C84C37706}">
      <dgm:prSet/>
      <dgm:spPr/>
      <dgm:t>
        <a:bodyPr/>
        <a:lstStyle/>
        <a:p>
          <a:endParaRPr lang="ru-RU"/>
        </a:p>
      </dgm:t>
    </dgm:pt>
    <dgm:pt modelId="{6D71155C-AA0E-4531-952E-EAD3A283DD83}" type="sibTrans" cxnId="{A4614B0E-632A-4271-B919-0D3C84C37706}">
      <dgm:prSet/>
      <dgm:spPr/>
      <dgm:t>
        <a:bodyPr/>
        <a:lstStyle/>
        <a:p>
          <a:endParaRPr lang="ru-RU"/>
        </a:p>
      </dgm:t>
    </dgm:pt>
    <dgm:pt modelId="{D9FC18EF-9160-4CA8-841D-F9662AFB6422}">
      <dgm:prSet phldrT="[Текст]"/>
      <dgm:spPr>
        <a:ln>
          <a:solidFill>
            <a:srgbClr val="0070C0"/>
          </a:solidFill>
        </a:ln>
      </dgm:spPr>
      <dgm:t>
        <a:bodyPr/>
        <a:lstStyle/>
        <a:p>
          <a:r>
            <a:rPr lang="ru-RU" dirty="0" smtClean="0"/>
            <a:t>Прослушивание аудиозаписей ответов</a:t>
          </a:r>
          <a:endParaRPr lang="ru-RU" dirty="0"/>
        </a:p>
      </dgm:t>
    </dgm:pt>
    <dgm:pt modelId="{9D23F7A5-66F2-47E0-ADE3-ED00E48A8E26}" type="parTrans" cxnId="{1D828730-3E16-4DED-9BE8-FC936299D64D}">
      <dgm:prSet/>
      <dgm:spPr/>
      <dgm:t>
        <a:bodyPr/>
        <a:lstStyle/>
        <a:p>
          <a:endParaRPr lang="ru-RU"/>
        </a:p>
      </dgm:t>
    </dgm:pt>
    <dgm:pt modelId="{CA1D010C-2136-45D6-B10F-4A1F8E80B112}" type="sibTrans" cxnId="{1D828730-3E16-4DED-9BE8-FC936299D64D}">
      <dgm:prSet/>
      <dgm:spPr/>
      <dgm:t>
        <a:bodyPr/>
        <a:lstStyle/>
        <a:p>
          <a:endParaRPr lang="ru-RU"/>
        </a:p>
      </dgm:t>
    </dgm:pt>
    <dgm:pt modelId="{F61966F9-62A6-4C8A-A498-2481E091F85D}">
      <dgm:prSet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BB1FD8C7-717F-4344-8091-164E720C0F4A}" type="sibTrans" cxnId="{85B7D9FF-8955-4CE1-BE4A-A6CBEA7A4F9B}">
      <dgm:prSet/>
      <dgm:spPr/>
      <dgm:t>
        <a:bodyPr/>
        <a:lstStyle/>
        <a:p>
          <a:endParaRPr lang="ru-RU"/>
        </a:p>
      </dgm:t>
    </dgm:pt>
    <dgm:pt modelId="{ED103167-0DC0-4DD6-8517-092FF2D554CD}" type="parTrans" cxnId="{85B7D9FF-8955-4CE1-BE4A-A6CBEA7A4F9B}">
      <dgm:prSet/>
      <dgm:spPr/>
      <dgm:t>
        <a:bodyPr/>
        <a:lstStyle/>
        <a:p>
          <a:endParaRPr lang="ru-RU"/>
        </a:p>
      </dgm:t>
    </dgm:pt>
    <dgm:pt modelId="{E1EC202C-A99E-430B-B074-CB8A1EAFAD2D}">
      <dgm:prSet/>
      <dgm:spPr/>
      <dgm:t>
        <a:bodyPr/>
        <a:lstStyle/>
        <a:p>
          <a:r>
            <a:rPr lang="ru-RU" smtClean="0"/>
            <a:t>Завершение процесса сдачи экзамена в ПО </a:t>
          </a:r>
          <a:endParaRPr lang="ru-RU"/>
        </a:p>
      </dgm:t>
    </dgm:pt>
    <dgm:pt modelId="{A278383E-D21D-43B7-92E7-E9781D1E35B6}" type="parTrans" cxnId="{D336D603-4129-4B93-B8C7-7CA3B6A7C87D}">
      <dgm:prSet/>
      <dgm:spPr/>
      <dgm:t>
        <a:bodyPr/>
        <a:lstStyle/>
        <a:p>
          <a:endParaRPr lang="ru-RU"/>
        </a:p>
      </dgm:t>
    </dgm:pt>
    <dgm:pt modelId="{3018AF18-09E5-4F7E-9BE0-A0881D68635A}" type="sibTrans" cxnId="{D336D603-4129-4B93-B8C7-7CA3B6A7C87D}">
      <dgm:prSet/>
      <dgm:spPr/>
      <dgm:t>
        <a:bodyPr/>
        <a:lstStyle/>
        <a:p>
          <a:endParaRPr lang="ru-RU"/>
        </a:p>
      </dgm:t>
    </dgm:pt>
    <dgm:pt modelId="{233D697A-1417-4D2D-B062-89ECE1EBC9CB}" type="pres">
      <dgm:prSet presAssocID="{3B4C8B3B-283E-49F2-AD39-1BE2CB7434C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2DB6965-B96D-4D94-AAC1-BE01B274DB10}" type="pres">
      <dgm:prSet presAssocID="{CB5A23BE-C680-4689-B604-3488EB3B3AC3}" presName="composite" presStyleCnt="0"/>
      <dgm:spPr/>
    </dgm:pt>
    <dgm:pt modelId="{52BCA8E1-ABC5-400D-A0B3-B88CFEDAA284}" type="pres">
      <dgm:prSet presAssocID="{CB5A23BE-C680-4689-B604-3488EB3B3AC3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8DA9C1-C28F-451C-B3CC-465387438DA5}" type="pres">
      <dgm:prSet presAssocID="{CB5A23BE-C680-4689-B604-3488EB3B3AC3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D31963-1705-46FD-AA1A-43308133F108}" type="pres">
      <dgm:prSet presAssocID="{CCFBD72B-DC03-45C9-9265-15CAA7547502}" presName="sp" presStyleCnt="0"/>
      <dgm:spPr/>
    </dgm:pt>
    <dgm:pt modelId="{13E4D19A-0A6D-4338-AC4F-15499ADC22EC}" type="pres">
      <dgm:prSet presAssocID="{1023EC32-6B61-4DD3-A858-D3E4AF61E9AC}" presName="composite" presStyleCnt="0"/>
      <dgm:spPr/>
    </dgm:pt>
    <dgm:pt modelId="{41D27B5D-4946-4C52-8D57-AA1FDA441CA5}" type="pres">
      <dgm:prSet presAssocID="{1023EC32-6B61-4DD3-A858-D3E4AF61E9AC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5653B8-BF68-43B1-86F5-25D3C611B37A}" type="pres">
      <dgm:prSet presAssocID="{1023EC32-6B61-4DD3-A858-D3E4AF61E9AC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915339-F2C1-4061-8B65-76916915F0FC}" type="pres">
      <dgm:prSet presAssocID="{62104547-21D0-445F-B03D-A0DAE0C8FCB1}" presName="sp" presStyleCnt="0"/>
      <dgm:spPr/>
    </dgm:pt>
    <dgm:pt modelId="{B6D4928C-ECD3-4AED-A9DA-E9811D18746F}" type="pres">
      <dgm:prSet presAssocID="{3A5D3118-4F7F-456E-8227-CCD1086BA787}" presName="composite" presStyleCnt="0"/>
      <dgm:spPr/>
    </dgm:pt>
    <dgm:pt modelId="{A11AC1EA-7C4B-47EF-9C7E-CEB8A51C6FA4}" type="pres">
      <dgm:prSet presAssocID="{3A5D3118-4F7F-456E-8227-CCD1086BA787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D0A532-88F3-43DA-AC32-EA4511194167}" type="pres">
      <dgm:prSet presAssocID="{3A5D3118-4F7F-456E-8227-CCD1086BA787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725327-3FF4-4C06-97AF-82BD2AE007BA}" type="pres">
      <dgm:prSet presAssocID="{6D71155C-AA0E-4531-952E-EAD3A283DD83}" presName="sp" presStyleCnt="0"/>
      <dgm:spPr/>
    </dgm:pt>
    <dgm:pt modelId="{5E46123B-FB29-4B70-A758-2796B4419884}" type="pres">
      <dgm:prSet presAssocID="{F61966F9-62A6-4C8A-A498-2481E091F85D}" presName="composite" presStyleCnt="0"/>
      <dgm:spPr/>
    </dgm:pt>
    <dgm:pt modelId="{516AE16F-B409-4A26-89F8-A081D68A1F67}" type="pres">
      <dgm:prSet presAssocID="{F61966F9-62A6-4C8A-A498-2481E091F85D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7BC961-7810-402B-96DB-168FC6D95762}" type="pres">
      <dgm:prSet presAssocID="{F61966F9-62A6-4C8A-A498-2481E091F85D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D350DB1-0A4E-45B4-A809-A3F12311779E}" srcId="{CB5A23BE-C680-4689-B604-3488EB3B3AC3}" destId="{5E6E2C58-2C6C-4115-A436-DB693C5AF8D4}" srcOrd="0" destOrd="0" parTransId="{B8B38B19-6D01-482A-97B7-97761A1BFA68}" sibTransId="{EADB95D1-6488-43EF-9682-DEDC9D620A9B}"/>
    <dgm:cxn modelId="{85B7D9FF-8955-4CE1-BE4A-A6CBEA7A4F9B}" srcId="{3B4C8B3B-283E-49F2-AD39-1BE2CB7434C2}" destId="{F61966F9-62A6-4C8A-A498-2481E091F85D}" srcOrd="3" destOrd="0" parTransId="{ED103167-0DC0-4DD6-8517-092FF2D554CD}" sibTransId="{BB1FD8C7-717F-4344-8091-164E720C0F4A}"/>
    <dgm:cxn modelId="{8EC5B64F-A353-4BD5-9464-8E5E815ED78E}" type="presOf" srcId="{1023EC32-6B61-4DD3-A858-D3E4AF61E9AC}" destId="{41D27B5D-4946-4C52-8D57-AA1FDA441CA5}" srcOrd="0" destOrd="0" presId="urn:microsoft.com/office/officeart/2005/8/layout/chevron2"/>
    <dgm:cxn modelId="{5A704EB6-3125-49BB-9FF7-5C464D7961A1}" type="presOf" srcId="{E1EC202C-A99E-430B-B074-CB8A1EAFAD2D}" destId="{637BC961-7810-402B-96DB-168FC6D95762}" srcOrd="0" destOrd="0" presId="urn:microsoft.com/office/officeart/2005/8/layout/chevron2"/>
    <dgm:cxn modelId="{A4614B0E-632A-4271-B919-0D3C84C37706}" srcId="{3B4C8B3B-283E-49F2-AD39-1BE2CB7434C2}" destId="{3A5D3118-4F7F-456E-8227-CCD1086BA787}" srcOrd="2" destOrd="0" parTransId="{E15AB79D-FCAC-43EE-BD31-7C0E5855DE7F}" sibTransId="{6D71155C-AA0E-4531-952E-EAD3A283DD83}"/>
    <dgm:cxn modelId="{D880755B-763F-4636-A59E-31C98222E78F}" type="presOf" srcId="{D9FC18EF-9160-4CA8-841D-F9662AFB6422}" destId="{E5D0A532-88F3-43DA-AC32-EA4511194167}" srcOrd="0" destOrd="0" presId="urn:microsoft.com/office/officeart/2005/8/layout/chevron2"/>
    <dgm:cxn modelId="{401413BD-62E2-4583-8C1A-5F919757BFC2}" type="presOf" srcId="{F61966F9-62A6-4C8A-A498-2481E091F85D}" destId="{516AE16F-B409-4A26-89F8-A081D68A1F67}" srcOrd="0" destOrd="0" presId="urn:microsoft.com/office/officeart/2005/8/layout/chevron2"/>
    <dgm:cxn modelId="{1D828730-3E16-4DED-9BE8-FC936299D64D}" srcId="{3A5D3118-4F7F-456E-8227-CCD1086BA787}" destId="{D9FC18EF-9160-4CA8-841D-F9662AFB6422}" srcOrd="0" destOrd="0" parTransId="{9D23F7A5-66F2-47E0-ADE3-ED00E48A8E26}" sibTransId="{CA1D010C-2136-45D6-B10F-4A1F8E80B112}"/>
    <dgm:cxn modelId="{C166AE59-FD22-40C4-9DD1-235E1C7D70A2}" srcId="{1023EC32-6B61-4DD3-A858-D3E4AF61E9AC}" destId="{77C24FA6-2141-4283-ACD5-B5764B1054CD}" srcOrd="0" destOrd="0" parTransId="{5768ECE1-F41C-42A5-A681-2EDF033A40B2}" sibTransId="{346959FF-DEFB-4973-A07F-97AC79633AD4}"/>
    <dgm:cxn modelId="{4D188F67-2F45-4F36-821C-14A8CF464107}" type="presOf" srcId="{5E6E2C58-2C6C-4115-A436-DB693C5AF8D4}" destId="{C98DA9C1-C28F-451C-B3CC-465387438DA5}" srcOrd="0" destOrd="0" presId="urn:microsoft.com/office/officeart/2005/8/layout/chevron2"/>
    <dgm:cxn modelId="{4088F564-462F-4685-AC61-71CE88A0148A}" type="presOf" srcId="{3A5D3118-4F7F-456E-8227-CCD1086BA787}" destId="{A11AC1EA-7C4B-47EF-9C7E-CEB8A51C6FA4}" srcOrd="0" destOrd="0" presId="urn:microsoft.com/office/officeart/2005/8/layout/chevron2"/>
    <dgm:cxn modelId="{A9A5C72F-6FCE-443C-8BAB-39AE3B60745C}" type="presOf" srcId="{CB5A23BE-C680-4689-B604-3488EB3B3AC3}" destId="{52BCA8E1-ABC5-400D-A0B3-B88CFEDAA284}" srcOrd="0" destOrd="0" presId="urn:microsoft.com/office/officeart/2005/8/layout/chevron2"/>
    <dgm:cxn modelId="{EC6A557A-01A7-4844-BFB8-36F5A4A3A126}" srcId="{3B4C8B3B-283E-49F2-AD39-1BE2CB7434C2}" destId="{1023EC32-6B61-4DD3-A858-D3E4AF61E9AC}" srcOrd="1" destOrd="0" parTransId="{F1164BA4-37B7-43C3-B4F1-DDD2F9B09B56}" sibTransId="{62104547-21D0-445F-B03D-A0DAE0C8FCB1}"/>
    <dgm:cxn modelId="{D336D603-4129-4B93-B8C7-7CA3B6A7C87D}" srcId="{F61966F9-62A6-4C8A-A498-2481E091F85D}" destId="{E1EC202C-A99E-430B-B074-CB8A1EAFAD2D}" srcOrd="0" destOrd="0" parTransId="{A278383E-D21D-43B7-92E7-E9781D1E35B6}" sibTransId="{3018AF18-09E5-4F7E-9BE0-A0881D68635A}"/>
    <dgm:cxn modelId="{6C247A39-CDFA-4AE8-ADD7-F5A9661DD37D}" type="presOf" srcId="{77C24FA6-2141-4283-ACD5-B5764B1054CD}" destId="{8A5653B8-BF68-43B1-86F5-25D3C611B37A}" srcOrd="0" destOrd="0" presId="urn:microsoft.com/office/officeart/2005/8/layout/chevron2"/>
    <dgm:cxn modelId="{70D54BBF-8EB0-4423-884D-9CD16C3F77A3}" srcId="{3B4C8B3B-283E-49F2-AD39-1BE2CB7434C2}" destId="{CB5A23BE-C680-4689-B604-3488EB3B3AC3}" srcOrd="0" destOrd="0" parTransId="{7D0DC8A6-4CE9-4A3D-954A-FBACB4DE7DB3}" sibTransId="{CCFBD72B-DC03-45C9-9265-15CAA7547502}"/>
    <dgm:cxn modelId="{50C2A640-1992-42A8-8299-F925747B964A}" type="presOf" srcId="{3B4C8B3B-283E-49F2-AD39-1BE2CB7434C2}" destId="{233D697A-1417-4D2D-B062-89ECE1EBC9CB}" srcOrd="0" destOrd="0" presId="urn:microsoft.com/office/officeart/2005/8/layout/chevron2"/>
    <dgm:cxn modelId="{1D0D7FFA-62B1-4652-A4E4-CDAF0E3A42CD}" type="presParOf" srcId="{233D697A-1417-4D2D-B062-89ECE1EBC9CB}" destId="{82DB6965-B96D-4D94-AAC1-BE01B274DB10}" srcOrd="0" destOrd="0" presId="urn:microsoft.com/office/officeart/2005/8/layout/chevron2"/>
    <dgm:cxn modelId="{049B41F7-E977-4087-80EC-BB9FA8A75469}" type="presParOf" srcId="{82DB6965-B96D-4D94-AAC1-BE01B274DB10}" destId="{52BCA8E1-ABC5-400D-A0B3-B88CFEDAA284}" srcOrd="0" destOrd="0" presId="urn:microsoft.com/office/officeart/2005/8/layout/chevron2"/>
    <dgm:cxn modelId="{C3426C12-1E33-470D-AAB2-3F469E8E6B9C}" type="presParOf" srcId="{82DB6965-B96D-4D94-AAC1-BE01B274DB10}" destId="{C98DA9C1-C28F-451C-B3CC-465387438DA5}" srcOrd="1" destOrd="0" presId="urn:microsoft.com/office/officeart/2005/8/layout/chevron2"/>
    <dgm:cxn modelId="{01D906A1-6909-40F3-A00D-8B1A530C22F3}" type="presParOf" srcId="{233D697A-1417-4D2D-B062-89ECE1EBC9CB}" destId="{1CD31963-1705-46FD-AA1A-43308133F108}" srcOrd="1" destOrd="0" presId="urn:microsoft.com/office/officeart/2005/8/layout/chevron2"/>
    <dgm:cxn modelId="{1DEE0628-AC7F-4F1F-9A9E-753CCF67FFF2}" type="presParOf" srcId="{233D697A-1417-4D2D-B062-89ECE1EBC9CB}" destId="{13E4D19A-0A6D-4338-AC4F-15499ADC22EC}" srcOrd="2" destOrd="0" presId="urn:microsoft.com/office/officeart/2005/8/layout/chevron2"/>
    <dgm:cxn modelId="{B4C6E320-90AB-40AC-83B2-1B93AD225747}" type="presParOf" srcId="{13E4D19A-0A6D-4338-AC4F-15499ADC22EC}" destId="{41D27B5D-4946-4C52-8D57-AA1FDA441CA5}" srcOrd="0" destOrd="0" presId="urn:microsoft.com/office/officeart/2005/8/layout/chevron2"/>
    <dgm:cxn modelId="{84656083-F906-424E-8642-2AF456AD7034}" type="presParOf" srcId="{13E4D19A-0A6D-4338-AC4F-15499ADC22EC}" destId="{8A5653B8-BF68-43B1-86F5-25D3C611B37A}" srcOrd="1" destOrd="0" presId="urn:microsoft.com/office/officeart/2005/8/layout/chevron2"/>
    <dgm:cxn modelId="{6FE3FB81-2FF1-4E66-AAB9-066EBA319073}" type="presParOf" srcId="{233D697A-1417-4D2D-B062-89ECE1EBC9CB}" destId="{7B915339-F2C1-4061-8B65-76916915F0FC}" srcOrd="3" destOrd="0" presId="urn:microsoft.com/office/officeart/2005/8/layout/chevron2"/>
    <dgm:cxn modelId="{8BE129A7-9052-4B10-BD7E-8FA4E1EBDB29}" type="presParOf" srcId="{233D697A-1417-4D2D-B062-89ECE1EBC9CB}" destId="{B6D4928C-ECD3-4AED-A9DA-E9811D18746F}" srcOrd="4" destOrd="0" presId="urn:microsoft.com/office/officeart/2005/8/layout/chevron2"/>
    <dgm:cxn modelId="{B4BC3427-D332-4DD7-BE51-30CE15C45D22}" type="presParOf" srcId="{B6D4928C-ECD3-4AED-A9DA-E9811D18746F}" destId="{A11AC1EA-7C4B-47EF-9C7E-CEB8A51C6FA4}" srcOrd="0" destOrd="0" presId="urn:microsoft.com/office/officeart/2005/8/layout/chevron2"/>
    <dgm:cxn modelId="{E8B8180C-31D8-4FA6-BC06-C4FD8D26DB11}" type="presParOf" srcId="{B6D4928C-ECD3-4AED-A9DA-E9811D18746F}" destId="{E5D0A532-88F3-43DA-AC32-EA4511194167}" srcOrd="1" destOrd="0" presId="urn:microsoft.com/office/officeart/2005/8/layout/chevron2"/>
    <dgm:cxn modelId="{0E5A6FD8-D921-4977-992E-37DFD1420B67}" type="presParOf" srcId="{233D697A-1417-4D2D-B062-89ECE1EBC9CB}" destId="{32725327-3FF4-4C06-97AF-82BD2AE007BA}" srcOrd="5" destOrd="0" presId="urn:microsoft.com/office/officeart/2005/8/layout/chevron2"/>
    <dgm:cxn modelId="{9604A069-F8E3-403E-B1F0-93A1CC42C84D}" type="presParOf" srcId="{233D697A-1417-4D2D-B062-89ECE1EBC9CB}" destId="{5E46123B-FB29-4B70-A758-2796B4419884}" srcOrd="6" destOrd="0" presId="urn:microsoft.com/office/officeart/2005/8/layout/chevron2"/>
    <dgm:cxn modelId="{358DB415-CE38-4F5D-A740-D858D352C12D}" type="presParOf" srcId="{5E46123B-FB29-4B70-A758-2796B4419884}" destId="{516AE16F-B409-4A26-89F8-A081D68A1F67}" srcOrd="0" destOrd="0" presId="urn:microsoft.com/office/officeart/2005/8/layout/chevron2"/>
    <dgm:cxn modelId="{91DBFD22-540D-43E2-9206-C26286889F87}" type="presParOf" srcId="{5E46123B-FB29-4B70-A758-2796B4419884}" destId="{637BC961-7810-402B-96DB-168FC6D9576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0150501E-42A2-496F-8BA4-6A75717728B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FC4E16-D5A6-47B7-A638-9A5635A9916F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3</a:t>
          </a:r>
          <a:r>
            <a:rPr lang="en-US" sz="2100" dirty="0" smtClean="0">
              <a:solidFill>
                <a:schemeClr val="bg1">
                  <a:lumMod val="50000"/>
                </a:schemeClr>
              </a:solidFill>
            </a:rPr>
            <a:t>. </a:t>
          </a:r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Подготовка к экзамену</a:t>
          </a:r>
          <a:endParaRPr lang="ru-RU" sz="2100" dirty="0">
            <a:solidFill>
              <a:schemeClr val="bg1">
                <a:lumMod val="50000"/>
              </a:schemeClr>
            </a:solidFill>
          </a:endParaRPr>
        </a:p>
      </dgm:t>
    </dgm:pt>
    <dgm:pt modelId="{6B663F01-23B1-41CF-919A-E6918E3FEE2D}" type="parTrans" cxnId="{F060E63D-9F97-4059-9BA5-CFE59AF162C7}">
      <dgm:prSet/>
      <dgm:spPr/>
      <dgm:t>
        <a:bodyPr/>
        <a:lstStyle/>
        <a:p>
          <a:endParaRPr lang="ru-RU"/>
        </a:p>
      </dgm:t>
    </dgm:pt>
    <dgm:pt modelId="{045590DC-0BBC-4D1B-84DA-41A8842D9D89}" type="sibTrans" cxnId="{F060E63D-9F97-4059-9BA5-CFE59AF162C7}">
      <dgm:prSet/>
      <dgm:spPr/>
      <dgm:t>
        <a:bodyPr/>
        <a:lstStyle/>
        <a:p>
          <a:endParaRPr lang="ru-RU"/>
        </a:p>
      </dgm:t>
    </dgm:pt>
    <dgm:pt modelId="{0BCF2590-E737-45F5-8B17-1D7E57C10ACA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rgbClr val="0070C0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2100" dirty="0" smtClean="0">
              <a:solidFill>
                <a:schemeClr val="bg1"/>
              </a:solidFill>
            </a:rPr>
            <a:t>4</a:t>
          </a:r>
          <a:r>
            <a:rPr lang="en-US" sz="2100" dirty="0" smtClean="0">
              <a:solidFill>
                <a:schemeClr val="bg1"/>
              </a:solidFill>
            </a:rPr>
            <a:t>.</a:t>
          </a:r>
          <a:r>
            <a:rPr lang="ru-RU" sz="2100" dirty="0" smtClean="0">
              <a:solidFill>
                <a:schemeClr val="bg1"/>
              </a:solidFill>
            </a:rPr>
            <a:t> Проведение экзамена</a:t>
          </a:r>
          <a:endParaRPr lang="ru-RU" sz="2100" dirty="0">
            <a:solidFill>
              <a:schemeClr val="bg1"/>
            </a:solidFill>
          </a:endParaRPr>
        </a:p>
      </dgm:t>
    </dgm:pt>
    <dgm:pt modelId="{DC6028DB-46A4-4F0B-92B4-515E66431846}" type="parTrans" cxnId="{06B624EE-A896-4E95-B9CE-E79F4EF39FD4}">
      <dgm:prSet/>
      <dgm:spPr/>
      <dgm:t>
        <a:bodyPr/>
        <a:lstStyle/>
        <a:p>
          <a:endParaRPr lang="ru-RU"/>
        </a:p>
      </dgm:t>
    </dgm:pt>
    <dgm:pt modelId="{70491C54-E9A9-463F-84BE-1D73E43BCF17}" type="sibTrans" cxnId="{06B624EE-A896-4E95-B9CE-E79F4EF39FD4}">
      <dgm:prSet/>
      <dgm:spPr/>
      <dgm:t>
        <a:bodyPr/>
        <a:lstStyle/>
        <a:p>
          <a:endParaRPr lang="ru-RU"/>
        </a:p>
      </dgm:t>
    </dgm:pt>
    <dgm:pt modelId="{BD9A0D7A-37E8-4EAB-A30E-E5A0B02993A1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solidFill>
            <a:schemeClr val="bg1">
              <a:lumMod val="75000"/>
            </a:schemeClr>
          </a:solidFill>
        </a:ln>
      </dgm:spPr>
      <dgm:t>
        <a:bodyPr lIns="0" rIns="0"/>
        <a:lstStyle/>
        <a:p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5</a:t>
          </a:r>
          <a:r>
            <a:rPr lang="en-US" sz="2100" dirty="0" smtClean="0">
              <a:solidFill>
                <a:schemeClr val="bg1">
                  <a:lumMod val="50000"/>
                </a:schemeClr>
              </a:solidFill>
            </a:rPr>
            <a:t>.</a:t>
          </a:r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 Завершение экзамена</a:t>
          </a:r>
          <a:endParaRPr lang="ru-RU" sz="2100" dirty="0">
            <a:solidFill>
              <a:schemeClr val="bg1">
                <a:lumMod val="50000"/>
              </a:schemeClr>
            </a:solidFill>
          </a:endParaRPr>
        </a:p>
      </dgm:t>
    </dgm:pt>
    <dgm:pt modelId="{60E86EAA-C328-4E26-BB32-D5E786F130CC}" type="parTrans" cxnId="{3B1DDBCE-945A-48A8-8468-C0BDC10BFFF0}">
      <dgm:prSet/>
      <dgm:spPr/>
      <dgm:t>
        <a:bodyPr/>
        <a:lstStyle/>
        <a:p>
          <a:endParaRPr lang="ru-RU"/>
        </a:p>
      </dgm:t>
    </dgm:pt>
    <dgm:pt modelId="{E7B00DB0-8B46-435C-8A41-61808E541BC6}" type="sibTrans" cxnId="{3B1DDBCE-945A-48A8-8468-C0BDC10BFFF0}">
      <dgm:prSet/>
      <dgm:spPr/>
      <dgm:t>
        <a:bodyPr/>
        <a:lstStyle/>
        <a:p>
          <a:endParaRPr lang="ru-RU"/>
        </a:p>
      </dgm:t>
    </dgm:pt>
    <dgm:pt modelId="{195DD8B8-3341-427B-96E7-098BBBFA0003}" type="pres">
      <dgm:prSet presAssocID="{0150501E-42A2-496F-8BA4-6A75717728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49FCAE-BF41-49BC-AE66-BE6865274377}" type="pres">
      <dgm:prSet presAssocID="{DCFC4E16-D5A6-47B7-A638-9A5635A9916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CCB655-2033-4B4F-9A8D-F11EFCF14005}" type="pres">
      <dgm:prSet presAssocID="{045590DC-0BBC-4D1B-84DA-41A8842D9D89}" presName="parTxOnlySpace" presStyleCnt="0"/>
      <dgm:spPr/>
    </dgm:pt>
    <dgm:pt modelId="{6EA90A98-208F-4047-A4D2-2FF2D2D30D7A}" type="pres">
      <dgm:prSet presAssocID="{0BCF2590-E737-45F5-8B17-1D7E57C10AC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5E01F-817D-4C1F-83D5-0757148DFA3A}" type="pres">
      <dgm:prSet presAssocID="{70491C54-E9A9-463F-84BE-1D73E43BCF17}" presName="parTxOnlySpace" presStyleCnt="0"/>
      <dgm:spPr/>
    </dgm:pt>
    <dgm:pt modelId="{676784D6-B9A0-4510-A81F-C30A28DAE71B}" type="pres">
      <dgm:prSet presAssocID="{BD9A0D7A-37E8-4EAB-A30E-E5A0B02993A1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6B624EE-A896-4E95-B9CE-E79F4EF39FD4}" srcId="{0150501E-42A2-496F-8BA4-6A75717728B8}" destId="{0BCF2590-E737-45F5-8B17-1D7E57C10ACA}" srcOrd="1" destOrd="0" parTransId="{DC6028DB-46A4-4F0B-92B4-515E66431846}" sibTransId="{70491C54-E9A9-463F-84BE-1D73E43BCF17}"/>
    <dgm:cxn modelId="{3B1DDBCE-945A-48A8-8468-C0BDC10BFFF0}" srcId="{0150501E-42A2-496F-8BA4-6A75717728B8}" destId="{BD9A0D7A-37E8-4EAB-A30E-E5A0B02993A1}" srcOrd="2" destOrd="0" parTransId="{60E86EAA-C328-4E26-BB32-D5E786F130CC}" sibTransId="{E7B00DB0-8B46-435C-8A41-61808E541BC6}"/>
    <dgm:cxn modelId="{976896B7-2D6B-4234-A970-15C7F0FF8EEB}" type="presOf" srcId="{DCFC4E16-D5A6-47B7-A638-9A5635A9916F}" destId="{DD49FCAE-BF41-49BC-AE66-BE6865274377}" srcOrd="0" destOrd="0" presId="urn:microsoft.com/office/officeart/2005/8/layout/chevron1"/>
    <dgm:cxn modelId="{BEC3704A-40D0-41B3-AE65-E1F08C67522C}" type="presOf" srcId="{0150501E-42A2-496F-8BA4-6A75717728B8}" destId="{195DD8B8-3341-427B-96E7-098BBBFA0003}" srcOrd="0" destOrd="0" presId="urn:microsoft.com/office/officeart/2005/8/layout/chevron1"/>
    <dgm:cxn modelId="{C15375E7-440F-48BD-9DD9-4C64D6546DA2}" type="presOf" srcId="{0BCF2590-E737-45F5-8B17-1D7E57C10ACA}" destId="{6EA90A98-208F-4047-A4D2-2FF2D2D30D7A}" srcOrd="0" destOrd="0" presId="urn:microsoft.com/office/officeart/2005/8/layout/chevron1"/>
    <dgm:cxn modelId="{F060E63D-9F97-4059-9BA5-CFE59AF162C7}" srcId="{0150501E-42A2-496F-8BA4-6A75717728B8}" destId="{DCFC4E16-D5A6-47B7-A638-9A5635A9916F}" srcOrd="0" destOrd="0" parTransId="{6B663F01-23B1-41CF-919A-E6918E3FEE2D}" sibTransId="{045590DC-0BBC-4D1B-84DA-41A8842D9D89}"/>
    <dgm:cxn modelId="{26FB625F-B97B-4967-AC71-2CB4757A5C5D}" type="presOf" srcId="{BD9A0D7A-37E8-4EAB-A30E-E5A0B02993A1}" destId="{676784D6-B9A0-4510-A81F-C30A28DAE71B}" srcOrd="0" destOrd="0" presId="urn:microsoft.com/office/officeart/2005/8/layout/chevron1"/>
    <dgm:cxn modelId="{12480A81-67AC-4EAF-9470-40422C0E74B5}" type="presParOf" srcId="{195DD8B8-3341-427B-96E7-098BBBFA0003}" destId="{DD49FCAE-BF41-49BC-AE66-BE6865274377}" srcOrd="0" destOrd="0" presId="urn:microsoft.com/office/officeart/2005/8/layout/chevron1"/>
    <dgm:cxn modelId="{5E3DB552-3614-4C64-A5B8-4B2C9FE353EF}" type="presParOf" srcId="{195DD8B8-3341-427B-96E7-098BBBFA0003}" destId="{FFCCB655-2033-4B4F-9A8D-F11EFCF14005}" srcOrd="1" destOrd="0" presId="urn:microsoft.com/office/officeart/2005/8/layout/chevron1"/>
    <dgm:cxn modelId="{86ABDCFE-BDF0-4438-B7F1-B3F41CA374E8}" type="presParOf" srcId="{195DD8B8-3341-427B-96E7-098BBBFA0003}" destId="{6EA90A98-208F-4047-A4D2-2FF2D2D30D7A}" srcOrd="2" destOrd="0" presId="urn:microsoft.com/office/officeart/2005/8/layout/chevron1"/>
    <dgm:cxn modelId="{E8A00C58-F763-40C2-8AD5-0AC497EA19FE}" type="presParOf" srcId="{195DD8B8-3341-427B-96E7-098BBBFA0003}" destId="{7C65E01F-817D-4C1F-83D5-0757148DFA3A}" srcOrd="3" destOrd="0" presId="urn:microsoft.com/office/officeart/2005/8/layout/chevron1"/>
    <dgm:cxn modelId="{04E234D9-9FDA-4956-9A19-901255697BFE}" type="presParOf" srcId="{195DD8B8-3341-427B-96E7-098BBBFA0003}" destId="{676784D6-B9A0-4510-A81F-C30A28DAE71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0150501E-42A2-496F-8BA4-6A75717728B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FC4E16-D5A6-47B7-A638-9A5635A9916F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3</a:t>
          </a:r>
          <a:r>
            <a:rPr lang="en-US" sz="2100" dirty="0" smtClean="0">
              <a:solidFill>
                <a:schemeClr val="bg1">
                  <a:lumMod val="50000"/>
                </a:schemeClr>
              </a:solidFill>
            </a:rPr>
            <a:t>. </a:t>
          </a:r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Подготовка к экзамену</a:t>
          </a:r>
          <a:endParaRPr lang="ru-RU" sz="2100" dirty="0">
            <a:solidFill>
              <a:schemeClr val="bg1">
                <a:lumMod val="50000"/>
              </a:schemeClr>
            </a:solidFill>
          </a:endParaRPr>
        </a:p>
      </dgm:t>
    </dgm:pt>
    <dgm:pt modelId="{6B663F01-23B1-41CF-919A-E6918E3FEE2D}" type="parTrans" cxnId="{F060E63D-9F97-4059-9BA5-CFE59AF162C7}">
      <dgm:prSet/>
      <dgm:spPr/>
      <dgm:t>
        <a:bodyPr/>
        <a:lstStyle/>
        <a:p>
          <a:endParaRPr lang="ru-RU"/>
        </a:p>
      </dgm:t>
    </dgm:pt>
    <dgm:pt modelId="{045590DC-0BBC-4D1B-84DA-41A8842D9D89}" type="sibTrans" cxnId="{F060E63D-9F97-4059-9BA5-CFE59AF162C7}">
      <dgm:prSet/>
      <dgm:spPr/>
      <dgm:t>
        <a:bodyPr/>
        <a:lstStyle/>
        <a:p>
          <a:endParaRPr lang="ru-RU"/>
        </a:p>
      </dgm:t>
    </dgm:pt>
    <dgm:pt modelId="{0BCF2590-E737-45F5-8B17-1D7E57C10ACA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4</a:t>
          </a:r>
          <a:r>
            <a:rPr lang="en-US" sz="2100" dirty="0" smtClean="0">
              <a:solidFill>
                <a:schemeClr val="bg1">
                  <a:lumMod val="50000"/>
                </a:schemeClr>
              </a:solidFill>
            </a:rPr>
            <a:t>.</a:t>
          </a:r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 Проведение экзамена</a:t>
          </a:r>
          <a:endParaRPr lang="ru-RU" sz="2100" dirty="0">
            <a:solidFill>
              <a:schemeClr val="bg1">
                <a:lumMod val="50000"/>
              </a:schemeClr>
            </a:solidFill>
          </a:endParaRPr>
        </a:p>
      </dgm:t>
    </dgm:pt>
    <dgm:pt modelId="{DC6028DB-46A4-4F0B-92B4-515E66431846}" type="parTrans" cxnId="{06B624EE-A896-4E95-B9CE-E79F4EF39FD4}">
      <dgm:prSet/>
      <dgm:spPr/>
      <dgm:t>
        <a:bodyPr/>
        <a:lstStyle/>
        <a:p>
          <a:endParaRPr lang="ru-RU"/>
        </a:p>
      </dgm:t>
    </dgm:pt>
    <dgm:pt modelId="{70491C54-E9A9-463F-84BE-1D73E43BCF17}" type="sibTrans" cxnId="{06B624EE-A896-4E95-B9CE-E79F4EF39FD4}">
      <dgm:prSet/>
      <dgm:spPr/>
      <dgm:t>
        <a:bodyPr/>
        <a:lstStyle/>
        <a:p>
          <a:endParaRPr lang="ru-RU"/>
        </a:p>
      </dgm:t>
    </dgm:pt>
    <dgm:pt modelId="{BD9A0D7A-37E8-4EAB-A30E-E5A0B02993A1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rgbClr val="0070C0"/>
        </a:solidFill>
        <a:ln>
          <a:solidFill>
            <a:schemeClr val="bg1"/>
          </a:solidFill>
        </a:ln>
      </dgm:spPr>
      <dgm:t>
        <a:bodyPr lIns="0" rIns="0"/>
        <a:lstStyle/>
        <a:p>
          <a:r>
            <a:rPr lang="ru-RU" sz="2100" dirty="0" smtClean="0">
              <a:solidFill>
                <a:schemeClr val="bg1"/>
              </a:solidFill>
            </a:rPr>
            <a:t>5</a:t>
          </a:r>
          <a:r>
            <a:rPr lang="en-US" sz="2100" dirty="0" smtClean="0">
              <a:solidFill>
                <a:schemeClr val="bg1"/>
              </a:solidFill>
            </a:rPr>
            <a:t>.</a:t>
          </a:r>
          <a:r>
            <a:rPr lang="ru-RU" sz="2100" dirty="0" smtClean="0">
              <a:solidFill>
                <a:schemeClr val="bg1"/>
              </a:solidFill>
            </a:rPr>
            <a:t> Завершение экзамена</a:t>
          </a:r>
          <a:endParaRPr lang="ru-RU" sz="2100" dirty="0">
            <a:solidFill>
              <a:schemeClr val="bg1"/>
            </a:solidFill>
          </a:endParaRPr>
        </a:p>
      </dgm:t>
    </dgm:pt>
    <dgm:pt modelId="{60E86EAA-C328-4E26-BB32-D5E786F130CC}" type="parTrans" cxnId="{3B1DDBCE-945A-48A8-8468-C0BDC10BFFF0}">
      <dgm:prSet/>
      <dgm:spPr/>
      <dgm:t>
        <a:bodyPr/>
        <a:lstStyle/>
        <a:p>
          <a:endParaRPr lang="ru-RU"/>
        </a:p>
      </dgm:t>
    </dgm:pt>
    <dgm:pt modelId="{E7B00DB0-8B46-435C-8A41-61808E541BC6}" type="sibTrans" cxnId="{3B1DDBCE-945A-48A8-8468-C0BDC10BFFF0}">
      <dgm:prSet/>
      <dgm:spPr/>
      <dgm:t>
        <a:bodyPr/>
        <a:lstStyle/>
        <a:p>
          <a:endParaRPr lang="ru-RU"/>
        </a:p>
      </dgm:t>
    </dgm:pt>
    <dgm:pt modelId="{195DD8B8-3341-427B-96E7-098BBBFA0003}" type="pres">
      <dgm:prSet presAssocID="{0150501E-42A2-496F-8BA4-6A75717728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49FCAE-BF41-49BC-AE66-BE6865274377}" type="pres">
      <dgm:prSet presAssocID="{DCFC4E16-D5A6-47B7-A638-9A5635A9916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CCB655-2033-4B4F-9A8D-F11EFCF14005}" type="pres">
      <dgm:prSet presAssocID="{045590DC-0BBC-4D1B-84DA-41A8842D9D89}" presName="parTxOnlySpace" presStyleCnt="0"/>
      <dgm:spPr/>
    </dgm:pt>
    <dgm:pt modelId="{6EA90A98-208F-4047-A4D2-2FF2D2D30D7A}" type="pres">
      <dgm:prSet presAssocID="{0BCF2590-E737-45F5-8B17-1D7E57C10AC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5E01F-817D-4C1F-83D5-0757148DFA3A}" type="pres">
      <dgm:prSet presAssocID="{70491C54-E9A9-463F-84BE-1D73E43BCF17}" presName="parTxOnlySpace" presStyleCnt="0"/>
      <dgm:spPr/>
    </dgm:pt>
    <dgm:pt modelId="{676784D6-B9A0-4510-A81F-C30A28DAE71B}" type="pres">
      <dgm:prSet presAssocID="{BD9A0D7A-37E8-4EAB-A30E-E5A0B02993A1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1DDBCE-945A-48A8-8468-C0BDC10BFFF0}" srcId="{0150501E-42A2-496F-8BA4-6A75717728B8}" destId="{BD9A0D7A-37E8-4EAB-A30E-E5A0B02993A1}" srcOrd="2" destOrd="0" parTransId="{60E86EAA-C328-4E26-BB32-D5E786F130CC}" sibTransId="{E7B00DB0-8B46-435C-8A41-61808E541BC6}"/>
    <dgm:cxn modelId="{6A30FFF7-CEF2-4B72-8590-32968EF13A89}" type="presOf" srcId="{0BCF2590-E737-45F5-8B17-1D7E57C10ACA}" destId="{6EA90A98-208F-4047-A4D2-2FF2D2D30D7A}" srcOrd="0" destOrd="0" presId="urn:microsoft.com/office/officeart/2005/8/layout/chevron1"/>
    <dgm:cxn modelId="{06B624EE-A896-4E95-B9CE-E79F4EF39FD4}" srcId="{0150501E-42A2-496F-8BA4-6A75717728B8}" destId="{0BCF2590-E737-45F5-8B17-1D7E57C10ACA}" srcOrd="1" destOrd="0" parTransId="{DC6028DB-46A4-4F0B-92B4-515E66431846}" sibTransId="{70491C54-E9A9-463F-84BE-1D73E43BCF17}"/>
    <dgm:cxn modelId="{5D1A9408-956A-417E-A0C2-6DFEB53FA544}" type="presOf" srcId="{DCFC4E16-D5A6-47B7-A638-9A5635A9916F}" destId="{DD49FCAE-BF41-49BC-AE66-BE6865274377}" srcOrd="0" destOrd="0" presId="urn:microsoft.com/office/officeart/2005/8/layout/chevron1"/>
    <dgm:cxn modelId="{604E74D2-51CF-44A2-8355-F39630CE8DF2}" type="presOf" srcId="{BD9A0D7A-37E8-4EAB-A30E-E5A0B02993A1}" destId="{676784D6-B9A0-4510-A81F-C30A28DAE71B}" srcOrd="0" destOrd="0" presId="urn:microsoft.com/office/officeart/2005/8/layout/chevron1"/>
    <dgm:cxn modelId="{F060E63D-9F97-4059-9BA5-CFE59AF162C7}" srcId="{0150501E-42A2-496F-8BA4-6A75717728B8}" destId="{DCFC4E16-D5A6-47B7-A638-9A5635A9916F}" srcOrd="0" destOrd="0" parTransId="{6B663F01-23B1-41CF-919A-E6918E3FEE2D}" sibTransId="{045590DC-0BBC-4D1B-84DA-41A8842D9D89}"/>
    <dgm:cxn modelId="{6AC174BA-5B59-46DF-9ACF-CECD19D27EAF}" type="presOf" srcId="{0150501E-42A2-496F-8BA4-6A75717728B8}" destId="{195DD8B8-3341-427B-96E7-098BBBFA0003}" srcOrd="0" destOrd="0" presId="urn:microsoft.com/office/officeart/2005/8/layout/chevron1"/>
    <dgm:cxn modelId="{B4D6373A-EA6F-403C-98EA-3427B64F79A0}" type="presParOf" srcId="{195DD8B8-3341-427B-96E7-098BBBFA0003}" destId="{DD49FCAE-BF41-49BC-AE66-BE6865274377}" srcOrd="0" destOrd="0" presId="urn:microsoft.com/office/officeart/2005/8/layout/chevron1"/>
    <dgm:cxn modelId="{E2AD1158-D424-4F54-943D-74348375CE09}" type="presParOf" srcId="{195DD8B8-3341-427B-96E7-098BBBFA0003}" destId="{FFCCB655-2033-4B4F-9A8D-F11EFCF14005}" srcOrd="1" destOrd="0" presId="urn:microsoft.com/office/officeart/2005/8/layout/chevron1"/>
    <dgm:cxn modelId="{8227A469-3063-419A-AAC4-30413654F80A}" type="presParOf" srcId="{195DD8B8-3341-427B-96E7-098BBBFA0003}" destId="{6EA90A98-208F-4047-A4D2-2FF2D2D30D7A}" srcOrd="2" destOrd="0" presId="urn:microsoft.com/office/officeart/2005/8/layout/chevron1"/>
    <dgm:cxn modelId="{BE396DF4-8566-40DC-85EC-E5084C564B0D}" type="presParOf" srcId="{195DD8B8-3341-427B-96E7-098BBBFA0003}" destId="{7C65E01F-817D-4C1F-83D5-0757148DFA3A}" srcOrd="3" destOrd="0" presId="urn:microsoft.com/office/officeart/2005/8/layout/chevron1"/>
    <dgm:cxn modelId="{6658950A-094B-4988-AD84-39510389341F}" type="presParOf" srcId="{195DD8B8-3341-427B-96E7-098BBBFA0003}" destId="{676784D6-B9A0-4510-A81F-C30A28DAE71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3B4C8B3B-283E-49F2-AD39-1BE2CB7434C2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B5A23BE-C680-4689-B604-3488EB3B3AC3}">
      <dgm:prSet phldrT="[Текст]"/>
      <dgm:spPr>
        <a:solidFill>
          <a:srgbClr val="0070C0"/>
        </a:solidFill>
      </dgm:spPr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7D0DC8A6-4CE9-4A3D-954A-FBACB4DE7DB3}" type="parTrans" cxnId="{70D54BBF-8EB0-4423-884D-9CD16C3F77A3}">
      <dgm:prSet/>
      <dgm:spPr/>
      <dgm:t>
        <a:bodyPr/>
        <a:lstStyle/>
        <a:p>
          <a:endParaRPr lang="ru-RU"/>
        </a:p>
      </dgm:t>
    </dgm:pt>
    <dgm:pt modelId="{CCFBD72B-DC03-45C9-9265-15CAA7547502}" type="sibTrans" cxnId="{70D54BBF-8EB0-4423-884D-9CD16C3F77A3}">
      <dgm:prSet/>
      <dgm:spPr/>
      <dgm:t>
        <a:bodyPr/>
        <a:lstStyle/>
        <a:p>
          <a:endParaRPr lang="ru-RU"/>
        </a:p>
      </dgm:t>
    </dgm:pt>
    <dgm:pt modelId="{5E6E2C58-2C6C-4115-A436-DB693C5AF8D4}">
      <dgm:prSet phldrT="[Текст]"/>
      <dgm:spPr>
        <a:ln>
          <a:solidFill>
            <a:srgbClr val="0070C0"/>
          </a:solidFill>
        </a:ln>
      </dgm:spPr>
      <dgm:t>
        <a:bodyPr/>
        <a:lstStyle/>
        <a:p>
          <a:r>
            <a:rPr lang="ru-RU" dirty="0" smtClean="0"/>
            <a:t>Завершение экзамена в ПО</a:t>
          </a:r>
          <a:endParaRPr lang="ru-RU" dirty="0"/>
        </a:p>
      </dgm:t>
    </dgm:pt>
    <dgm:pt modelId="{B8B38B19-6D01-482A-97B7-97761A1BFA68}" type="parTrans" cxnId="{4D350DB1-0A4E-45B4-A809-A3F12311779E}">
      <dgm:prSet/>
      <dgm:spPr/>
      <dgm:t>
        <a:bodyPr/>
        <a:lstStyle/>
        <a:p>
          <a:endParaRPr lang="ru-RU"/>
        </a:p>
      </dgm:t>
    </dgm:pt>
    <dgm:pt modelId="{EADB95D1-6488-43EF-9682-DEDC9D620A9B}" type="sibTrans" cxnId="{4D350DB1-0A4E-45B4-A809-A3F12311779E}">
      <dgm:prSet/>
      <dgm:spPr/>
      <dgm:t>
        <a:bodyPr/>
        <a:lstStyle/>
        <a:p>
          <a:endParaRPr lang="ru-RU"/>
        </a:p>
      </dgm:t>
    </dgm:pt>
    <dgm:pt modelId="{1023EC32-6B61-4DD3-A858-D3E4AF61E9AC}">
      <dgm:prSet phldrT="[Текст]"/>
      <dgm:spPr>
        <a:solidFill>
          <a:srgbClr val="0070C0"/>
        </a:solidFill>
      </dgm:spPr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F1164BA4-37B7-43C3-B4F1-DDD2F9B09B56}" type="parTrans" cxnId="{EC6A557A-01A7-4844-BFB8-36F5A4A3A126}">
      <dgm:prSet/>
      <dgm:spPr/>
      <dgm:t>
        <a:bodyPr/>
        <a:lstStyle/>
        <a:p>
          <a:endParaRPr lang="ru-RU"/>
        </a:p>
      </dgm:t>
    </dgm:pt>
    <dgm:pt modelId="{62104547-21D0-445F-B03D-A0DAE0C8FCB1}" type="sibTrans" cxnId="{EC6A557A-01A7-4844-BFB8-36F5A4A3A126}">
      <dgm:prSet/>
      <dgm:spPr/>
      <dgm:t>
        <a:bodyPr/>
        <a:lstStyle/>
        <a:p>
          <a:endParaRPr lang="ru-RU"/>
        </a:p>
      </dgm:t>
    </dgm:pt>
    <dgm:pt modelId="{77C24FA6-2141-4283-ACD5-B5764B1054CD}">
      <dgm:prSet phldrT="[Текст]"/>
      <dgm:spPr>
        <a:ln>
          <a:solidFill>
            <a:srgbClr val="0070C0"/>
          </a:solidFill>
        </a:ln>
      </dgm:spPr>
      <dgm:t>
        <a:bodyPr/>
        <a:lstStyle/>
        <a:p>
          <a:r>
            <a:rPr lang="ru-RU" dirty="0" smtClean="0"/>
            <a:t>Экспорт аудиозаписей ответов на </a:t>
          </a:r>
          <a:r>
            <a:rPr lang="ru-RU" dirty="0" err="1" smtClean="0"/>
            <a:t>флеш</a:t>
          </a:r>
          <a:r>
            <a:rPr lang="ru-RU" dirty="0" smtClean="0"/>
            <a:t>-носитель с каждого рабочего места участника во всех аудиториях проведения</a:t>
          </a:r>
          <a:endParaRPr lang="ru-RU" dirty="0"/>
        </a:p>
      </dgm:t>
    </dgm:pt>
    <dgm:pt modelId="{5768ECE1-F41C-42A5-A681-2EDF033A40B2}" type="parTrans" cxnId="{C166AE59-FD22-40C4-9DD1-235E1C7D70A2}">
      <dgm:prSet/>
      <dgm:spPr/>
      <dgm:t>
        <a:bodyPr/>
        <a:lstStyle/>
        <a:p>
          <a:endParaRPr lang="ru-RU"/>
        </a:p>
      </dgm:t>
    </dgm:pt>
    <dgm:pt modelId="{346959FF-DEFB-4973-A07F-97AC79633AD4}" type="sibTrans" cxnId="{C166AE59-FD22-40C4-9DD1-235E1C7D70A2}">
      <dgm:prSet/>
      <dgm:spPr/>
      <dgm:t>
        <a:bodyPr/>
        <a:lstStyle/>
        <a:p>
          <a:endParaRPr lang="ru-RU"/>
        </a:p>
      </dgm:t>
    </dgm:pt>
    <dgm:pt modelId="{3A5D3118-4F7F-456E-8227-CCD1086BA787}">
      <dgm:prSet phldrT="[Текст]"/>
      <dgm:spPr>
        <a:solidFill>
          <a:srgbClr val="0070C0"/>
        </a:solidFill>
      </dgm:spPr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E15AB79D-FCAC-43EE-BD31-7C0E5855DE7F}" type="parTrans" cxnId="{A4614B0E-632A-4271-B919-0D3C84C37706}">
      <dgm:prSet/>
      <dgm:spPr/>
      <dgm:t>
        <a:bodyPr/>
        <a:lstStyle/>
        <a:p>
          <a:endParaRPr lang="ru-RU"/>
        </a:p>
      </dgm:t>
    </dgm:pt>
    <dgm:pt modelId="{6D71155C-AA0E-4531-952E-EAD3A283DD83}" type="sibTrans" cxnId="{A4614B0E-632A-4271-B919-0D3C84C37706}">
      <dgm:prSet/>
      <dgm:spPr/>
      <dgm:t>
        <a:bodyPr/>
        <a:lstStyle/>
        <a:p>
          <a:endParaRPr lang="ru-RU"/>
        </a:p>
      </dgm:t>
    </dgm:pt>
    <dgm:pt modelId="{D9FC18EF-9160-4CA8-841D-F9662AFB6422}">
      <dgm:prSet phldrT="[Текст]"/>
      <dgm:spPr>
        <a:ln>
          <a:solidFill>
            <a:srgbClr val="0070C0"/>
          </a:solidFill>
        </a:ln>
      </dgm:spPr>
      <dgm:t>
        <a:bodyPr/>
        <a:lstStyle/>
        <a:p>
          <a:r>
            <a:rPr lang="ru-RU" dirty="0" smtClean="0"/>
            <a:t>Печать протоколов к </a:t>
          </a:r>
          <a:r>
            <a:rPr lang="ru-RU" dirty="0" err="1" smtClean="0"/>
            <a:t>флеш</a:t>
          </a:r>
          <a:r>
            <a:rPr lang="ru-RU" dirty="0" smtClean="0"/>
            <a:t>-носителям с аудиозаписями ответов участников</a:t>
          </a:r>
          <a:endParaRPr lang="ru-RU" dirty="0"/>
        </a:p>
      </dgm:t>
    </dgm:pt>
    <dgm:pt modelId="{9D23F7A5-66F2-47E0-ADE3-ED00E48A8E26}" type="parTrans" cxnId="{1D828730-3E16-4DED-9BE8-FC936299D64D}">
      <dgm:prSet/>
      <dgm:spPr/>
      <dgm:t>
        <a:bodyPr/>
        <a:lstStyle/>
        <a:p>
          <a:endParaRPr lang="ru-RU"/>
        </a:p>
      </dgm:t>
    </dgm:pt>
    <dgm:pt modelId="{CA1D010C-2136-45D6-B10F-4A1F8E80B112}" type="sibTrans" cxnId="{1D828730-3E16-4DED-9BE8-FC936299D64D}">
      <dgm:prSet/>
      <dgm:spPr/>
      <dgm:t>
        <a:bodyPr/>
        <a:lstStyle/>
        <a:p>
          <a:endParaRPr lang="ru-RU"/>
        </a:p>
      </dgm:t>
    </dgm:pt>
    <dgm:pt modelId="{DFF5594D-B06F-4188-A706-F799C95C8020}">
      <dgm:prSet phldrT="[Текст]"/>
      <dgm:spPr>
        <a:ln>
          <a:solidFill>
            <a:srgbClr val="0070C0"/>
          </a:solidFill>
        </a:ln>
      </dgm:spPr>
      <dgm:t>
        <a:bodyPr/>
        <a:lstStyle/>
        <a:p>
          <a:r>
            <a:rPr lang="ru-RU" dirty="0" smtClean="0"/>
            <a:t>Упаковка использованных компакт-дисков</a:t>
          </a:r>
          <a:endParaRPr lang="ru-RU" dirty="0"/>
        </a:p>
      </dgm:t>
    </dgm:pt>
    <dgm:pt modelId="{DF6B5F43-8ED7-499A-95E0-6E89B8EC1F81}" type="parTrans" cxnId="{3BEB04C6-CCCA-40ED-BEBB-6EE4DD4A06C9}">
      <dgm:prSet/>
      <dgm:spPr/>
      <dgm:t>
        <a:bodyPr/>
        <a:lstStyle/>
        <a:p>
          <a:endParaRPr lang="ru-RU"/>
        </a:p>
      </dgm:t>
    </dgm:pt>
    <dgm:pt modelId="{CF7C8544-8344-44ED-9683-CE282F26C153}" type="sibTrans" cxnId="{3BEB04C6-CCCA-40ED-BEBB-6EE4DD4A06C9}">
      <dgm:prSet/>
      <dgm:spPr/>
      <dgm:t>
        <a:bodyPr/>
        <a:lstStyle/>
        <a:p>
          <a:endParaRPr lang="ru-RU"/>
        </a:p>
      </dgm:t>
    </dgm:pt>
    <dgm:pt modelId="{233D697A-1417-4D2D-B062-89ECE1EBC9CB}" type="pres">
      <dgm:prSet presAssocID="{3B4C8B3B-283E-49F2-AD39-1BE2CB7434C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2DB6965-B96D-4D94-AAC1-BE01B274DB10}" type="pres">
      <dgm:prSet presAssocID="{CB5A23BE-C680-4689-B604-3488EB3B3AC3}" presName="composite" presStyleCnt="0"/>
      <dgm:spPr/>
    </dgm:pt>
    <dgm:pt modelId="{52BCA8E1-ABC5-400D-A0B3-B88CFEDAA284}" type="pres">
      <dgm:prSet presAssocID="{CB5A23BE-C680-4689-B604-3488EB3B3AC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8DA9C1-C28F-451C-B3CC-465387438DA5}" type="pres">
      <dgm:prSet presAssocID="{CB5A23BE-C680-4689-B604-3488EB3B3AC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D31963-1705-46FD-AA1A-43308133F108}" type="pres">
      <dgm:prSet presAssocID="{CCFBD72B-DC03-45C9-9265-15CAA7547502}" presName="sp" presStyleCnt="0"/>
      <dgm:spPr/>
    </dgm:pt>
    <dgm:pt modelId="{13E4D19A-0A6D-4338-AC4F-15499ADC22EC}" type="pres">
      <dgm:prSet presAssocID="{1023EC32-6B61-4DD3-A858-D3E4AF61E9AC}" presName="composite" presStyleCnt="0"/>
      <dgm:spPr/>
    </dgm:pt>
    <dgm:pt modelId="{41D27B5D-4946-4C52-8D57-AA1FDA441CA5}" type="pres">
      <dgm:prSet presAssocID="{1023EC32-6B61-4DD3-A858-D3E4AF61E9A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5653B8-BF68-43B1-86F5-25D3C611B37A}" type="pres">
      <dgm:prSet presAssocID="{1023EC32-6B61-4DD3-A858-D3E4AF61E9AC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915339-F2C1-4061-8B65-76916915F0FC}" type="pres">
      <dgm:prSet presAssocID="{62104547-21D0-445F-B03D-A0DAE0C8FCB1}" presName="sp" presStyleCnt="0"/>
      <dgm:spPr/>
    </dgm:pt>
    <dgm:pt modelId="{B6D4928C-ECD3-4AED-A9DA-E9811D18746F}" type="pres">
      <dgm:prSet presAssocID="{3A5D3118-4F7F-456E-8227-CCD1086BA787}" presName="composite" presStyleCnt="0"/>
      <dgm:spPr/>
    </dgm:pt>
    <dgm:pt modelId="{A11AC1EA-7C4B-47EF-9C7E-CEB8A51C6FA4}" type="pres">
      <dgm:prSet presAssocID="{3A5D3118-4F7F-456E-8227-CCD1086BA78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D0A532-88F3-43DA-AC32-EA4511194167}" type="pres">
      <dgm:prSet presAssocID="{3A5D3118-4F7F-456E-8227-CCD1086BA78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F1C8538-A8C1-4FE0-B662-33A351071F0A}" type="presOf" srcId="{1023EC32-6B61-4DD3-A858-D3E4AF61E9AC}" destId="{41D27B5D-4946-4C52-8D57-AA1FDA441CA5}" srcOrd="0" destOrd="0" presId="urn:microsoft.com/office/officeart/2005/8/layout/chevron2"/>
    <dgm:cxn modelId="{4D350DB1-0A4E-45B4-A809-A3F12311779E}" srcId="{CB5A23BE-C680-4689-B604-3488EB3B3AC3}" destId="{5E6E2C58-2C6C-4115-A436-DB693C5AF8D4}" srcOrd="0" destOrd="0" parTransId="{B8B38B19-6D01-482A-97B7-97761A1BFA68}" sibTransId="{EADB95D1-6488-43EF-9682-DEDC9D620A9B}"/>
    <dgm:cxn modelId="{A60302D1-E87F-412B-827A-337670D2782F}" type="presOf" srcId="{5E6E2C58-2C6C-4115-A436-DB693C5AF8D4}" destId="{C98DA9C1-C28F-451C-B3CC-465387438DA5}" srcOrd="0" destOrd="0" presId="urn:microsoft.com/office/officeart/2005/8/layout/chevron2"/>
    <dgm:cxn modelId="{4F355A06-01CA-48DA-8888-1686E596C8A5}" type="presOf" srcId="{DFF5594D-B06F-4188-A706-F799C95C8020}" destId="{C98DA9C1-C28F-451C-B3CC-465387438DA5}" srcOrd="0" destOrd="1" presId="urn:microsoft.com/office/officeart/2005/8/layout/chevron2"/>
    <dgm:cxn modelId="{D5AD9520-28DE-4783-97B8-006C4501DF27}" type="presOf" srcId="{77C24FA6-2141-4283-ACD5-B5764B1054CD}" destId="{8A5653B8-BF68-43B1-86F5-25D3C611B37A}" srcOrd="0" destOrd="0" presId="urn:microsoft.com/office/officeart/2005/8/layout/chevron2"/>
    <dgm:cxn modelId="{58268FA2-9B28-4A6E-8689-D04A1C62BE40}" type="presOf" srcId="{3A5D3118-4F7F-456E-8227-CCD1086BA787}" destId="{A11AC1EA-7C4B-47EF-9C7E-CEB8A51C6FA4}" srcOrd="0" destOrd="0" presId="urn:microsoft.com/office/officeart/2005/8/layout/chevron2"/>
    <dgm:cxn modelId="{3BEB04C6-CCCA-40ED-BEBB-6EE4DD4A06C9}" srcId="{CB5A23BE-C680-4689-B604-3488EB3B3AC3}" destId="{DFF5594D-B06F-4188-A706-F799C95C8020}" srcOrd="1" destOrd="0" parTransId="{DF6B5F43-8ED7-499A-95E0-6E89B8EC1F81}" sibTransId="{CF7C8544-8344-44ED-9683-CE282F26C153}"/>
    <dgm:cxn modelId="{A4614B0E-632A-4271-B919-0D3C84C37706}" srcId="{3B4C8B3B-283E-49F2-AD39-1BE2CB7434C2}" destId="{3A5D3118-4F7F-456E-8227-CCD1086BA787}" srcOrd="2" destOrd="0" parTransId="{E15AB79D-FCAC-43EE-BD31-7C0E5855DE7F}" sibTransId="{6D71155C-AA0E-4531-952E-EAD3A283DD83}"/>
    <dgm:cxn modelId="{DCA958F8-DE4E-4702-A79F-6999F312C518}" type="presOf" srcId="{3B4C8B3B-283E-49F2-AD39-1BE2CB7434C2}" destId="{233D697A-1417-4D2D-B062-89ECE1EBC9CB}" srcOrd="0" destOrd="0" presId="urn:microsoft.com/office/officeart/2005/8/layout/chevron2"/>
    <dgm:cxn modelId="{1D828730-3E16-4DED-9BE8-FC936299D64D}" srcId="{3A5D3118-4F7F-456E-8227-CCD1086BA787}" destId="{D9FC18EF-9160-4CA8-841D-F9662AFB6422}" srcOrd="0" destOrd="0" parTransId="{9D23F7A5-66F2-47E0-ADE3-ED00E48A8E26}" sibTransId="{CA1D010C-2136-45D6-B10F-4A1F8E80B112}"/>
    <dgm:cxn modelId="{C166AE59-FD22-40C4-9DD1-235E1C7D70A2}" srcId="{1023EC32-6B61-4DD3-A858-D3E4AF61E9AC}" destId="{77C24FA6-2141-4283-ACD5-B5764B1054CD}" srcOrd="0" destOrd="0" parTransId="{5768ECE1-F41C-42A5-A681-2EDF033A40B2}" sibTransId="{346959FF-DEFB-4973-A07F-97AC79633AD4}"/>
    <dgm:cxn modelId="{5953DAA0-DD88-4658-803D-C3F4491D8BA4}" type="presOf" srcId="{CB5A23BE-C680-4689-B604-3488EB3B3AC3}" destId="{52BCA8E1-ABC5-400D-A0B3-B88CFEDAA284}" srcOrd="0" destOrd="0" presId="urn:microsoft.com/office/officeart/2005/8/layout/chevron2"/>
    <dgm:cxn modelId="{EC6A557A-01A7-4844-BFB8-36F5A4A3A126}" srcId="{3B4C8B3B-283E-49F2-AD39-1BE2CB7434C2}" destId="{1023EC32-6B61-4DD3-A858-D3E4AF61E9AC}" srcOrd="1" destOrd="0" parTransId="{F1164BA4-37B7-43C3-B4F1-DDD2F9B09B56}" sibTransId="{62104547-21D0-445F-B03D-A0DAE0C8FCB1}"/>
    <dgm:cxn modelId="{9BFC2D65-9DBA-4762-8460-B31B48D335F5}" type="presOf" srcId="{D9FC18EF-9160-4CA8-841D-F9662AFB6422}" destId="{E5D0A532-88F3-43DA-AC32-EA4511194167}" srcOrd="0" destOrd="0" presId="urn:microsoft.com/office/officeart/2005/8/layout/chevron2"/>
    <dgm:cxn modelId="{70D54BBF-8EB0-4423-884D-9CD16C3F77A3}" srcId="{3B4C8B3B-283E-49F2-AD39-1BE2CB7434C2}" destId="{CB5A23BE-C680-4689-B604-3488EB3B3AC3}" srcOrd="0" destOrd="0" parTransId="{7D0DC8A6-4CE9-4A3D-954A-FBACB4DE7DB3}" sibTransId="{CCFBD72B-DC03-45C9-9265-15CAA7547502}"/>
    <dgm:cxn modelId="{3CC99C05-1A56-4B38-A049-4C25112FFFA0}" type="presParOf" srcId="{233D697A-1417-4D2D-B062-89ECE1EBC9CB}" destId="{82DB6965-B96D-4D94-AAC1-BE01B274DB10}" srcOrd="0" destOrd="0" presId="urn:microsoft.com/office/officeart/2005/8/layout/chevron2"/>
    <dgm:cxn modelId="{A1BF0473-4FB7-47C7-B064-4621E692B28F}" type="presParOf" srcId="{82DB6965-B96D-4D94-AAC1-BE01B274DB10}" destId="{52BCA8E1-ABC5-400D-A0B3-B88CFEDAA284}" srcOrd="0" destOrd="0" presId="urn:microsoft.com/office/officeart/2005/8/layout/chevron2"/>
    <dgm:cxn modelId="{D3330A51-9B13-4A2A-88CE-773AF5F8A416}" type="presParOf" srcId="{82DB6965-B96D-4D94-AAC1-BE01B274DB10}" destId="{C98DA9C1-C28F-451C-B3CC-465387438DA5}" srcOrd="1" destOrd="0" presId="urn:microsoft.com/office/officeart/2005/8/layout/chevron2"/>
    <dgm:cxn modelId="{E92276A8-EF83-4BD7-B4D4-C0A79D5AF3D1}" type="presParOf" srcId="{233D697A-1417-4D2D-B062-89ECE1EBC9CB}" destId="{1CD31963-1705-46FD-AA1A-43308133F108}" srcOrd="1" destOrd="0" presId="urn:microsoft.com/office/officeart/2005/8/layout/chevron2"/>
    <dgm:cxn modelId="{C4E24D72-5805-4454-BD9A-DEA038B8DD84}" type="presParOf" srcId="{233D697A-1417-4D2D-B062-89ECE1EBC9CB}" destId="{13E4D19A-0A6D-4338-AC4F-15499ADC22EC}" srcOrd="2" destOrd="0" presId="urn:microsoft.com/office/officeart/2005/8/layout/chevron2"/>
    <dgm:cxn modelId="{3E37DEBD-4C0B-42C1-9200-71665E146D6C}" type="presParOf" srcId="{13E4D19A-0A6D-4338-AC4F-15499ADC22EC}" destId="{41D27B5D-4946-4C52-8D57-AA1FDA441CA5}" srcOrd="0" destOrd="0" presId="urn:microsoft.com/office/officeart/2005/8/layout/chevron2"/>
    <dgm:cxn modelId="{96332961-0B90-4ED6-BDD4-2AADBF4E3CEB}" type="presParOf" srcId="{13E4D19A-0A6D-4338-AC4F-15499ADC22EC}" destId="{8A5653B8-BF68-43B1-86F5-25D3C611B37A}" srcOrd="1" destOrd="0" presId="urn:microsoft.com/office/officeart/2005/8/layout/chevron2"/>
    <dgm:cxn modelId="{95CDFB6C-6EF1-496A-BC29-C69D65CF168E}" type="presParOf" srcId="{233D697A-1417-4D2D-B062-89ECE1EBC9CB}" destId="{7B915339-F2C1-4061-8B65-76916915F0FC}" srcOrd="3" destOrd="0" presId="urn:microsoft.com/office/officeart/2005/8/layout/chevron2"/>
    <dgm:cxn modelId="{C0B6ED75-321C-47E5-88F9-94DE8F0473FB}" type="presParOf" srcId="{233D697A-1417-4D2D-B062-89ECE1EBC9CB}" destId="{B6D4928C-ECD3-4AED-A9DA-E9811D18746F}" srcOrd="4" destOrd="0" presId="urn:microsoft.com/office/officeart/2005/8/layout/chevron2"/>
    <dgm:cxn modelId="{9F253C9F-7C2F-41A2-8B3F-1EB271CA462F}" type="presParOf" srcId="{B6D4928C-ECD3-4AED-A9DA-E9811D18746F}" destId="{A11AC1EA-7C4B-47EF-9C7E-CEB8A51C6FA4}" srcOrd="0" destOrd="0" presId="urn:microsoft.com/office/officeart/2005/8/layout/chevron2"/>
    <dgm:cxn modelId="{1E2E2261-A57B-4897-A7EB-C2F4FF0881FB}" type="presParOf" srcId="{B6D4928C-ECD3-4AED-A9DA-E9811D18746F}" destId="{E5D0A532-88F3-43DA-AC32-EA451119416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50501E-42A2-496F-8BA4-6A75717728B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FC4E16-D5A6-47B7-A638-9A5635A9916F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rgbClr val="0070C0"/>
        </a:solidFill>
      </dgm:spPr>
      <dgm:t>
        <a:bodyPr lIns="0" rIns="0"/>
        <a:lstStyle/>
        <a:p>
          <a:r>
            <a:rPr lang="ru-RU" sz="2100" dirty="0" smtClean="0"/>
            <a:t>1. Подготовка ППЭ</a:t>
          </a:r>
          <a:endParaRPr lang="ru-RU" sz="2100" dirty="0"/>
        </a:p>
      </dgm:t>
    </dgm:pt>
    <dgm:pt modelId="{6B663F01-23B1-41CF-919A-E6918E3FEE2D}" type="parTrans" cxnId="{F060E63D-9F97-4059-9BA5-CFE59AF162C7}">
      <dgm:prSet/>
      <dgm:spPr/>
      <dgm:t>
        <a:bodyPr/>
        <a:lstStyle/>
        <a:p>
          <a:endParaRPr lang="ru-RU"/>
        </a:p>
      </dgm:t>
    </dgm:pt>
    <dgm:pt modelId="{045590DC-0BBC-4D1B-84DA-41A8842D9D89}" type="sibTrans" cxnId="{F060E63D-9F97-4059-9BA5-CFE59AF162C7}">
      <dgm:prSet/>
      <dgm:spPr/>
      <dgm:t>
        <a:bodyPr/>
        <a:lstStyle/>
        <a:p>
          <a:endParaRPr lang="ru-RU"/>
        </a:p>
      </dgm:t>
    </dgm:pt>
    <dgm:pt modelId="{0BCF2590-E737-45F5-8B17-1D7E57C10ACA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2</a:t>
          </a:r>
          <a:r>
            <a:rPr lang="en-US" sz="2100" dirty="0" smtClean="0">
              <a:solidFill>
                <a:schemeClr val="bg1">
                  <a:lumMod val="50000"/>
                </a:schemeClr>
              </a:solidFill>
            </a:rPr>
            <a:t>. </a:t>
          </a:r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Контроль технической готовности</a:t>
          </a:r>
          <a:endParaRPr lang="ru-RU" sz="2100" dirty="0">
            <a:solidFill>
              <a:schemeClr val="bg1">
                <a:lumMod val="50000"/>
              </a:schemeClr>
            </a:solidFill>
          </a:endParaRPr>
        </a:p>
      </dgm:t>
    </dgm:pt>
    <dgm:pt modelId="{DC6028DB-46A4-4F0B-92B4-515E66431846}" type="parTrans" cxnId="{06B624EE-A896-4E95-B9CE-E79F4EF39FD4}">
      <dgm:prSet/>
      <dgm:spPr/>
      <dgm:t>
        <a:bodyPr/>
        <a:lstStyle/>
        <a:p>
          <a:endParaRPr lang="ru-RU"/>
        </a:p>
      </dgm:t>
    </dgm:pt>
    <dgm:pt modelId="{70491C54-E9A9-463F-84BE-1D73E43BCF17}" type="sibTrans" cxnId="{06B624EE-A896-4E95-B9CE-E79F4EF39FD4}">
      <dgm:prSet/>
      <dgm:spPr/>
      <dgm:t>
        <a:bodyPr/>
        <a:lstStyle/>
        <a:p>
          <a:endParaRPr lang="ru-RU"/>
        </a:p>
      </dgm:t>
    </dgm:pt>
    <dgm:pt modelId="{BD9A0D7A-37E8-4EAB-A30E-E5A0B02993A1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solidFill>
            <a:schemeClr val="bg1">
              <a:lumMod val="75000"/>
            </a:schemeClr>
          </a:solidFill>
        </a:ln>
      </dgm:spPr>
      <dgm:t>
        <a:bodyPr lIns="72000" rIns="0"/>
        <a:lstStyle/>
        <a:p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3</a:t>
          </a:r>
          <a:r>
            <a:rPr lang="en-US" sz="2100" dirty="0" smtClean="0">
              <a:solidFill>
                <a:schemeClr val="bg1">
                  <a:lumMod val="50000"/>
                </a:schemeClr>
              </a:solidFill>
            </a:rPr>
            <a:t>.</a:t>
          </a:r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 Подготовка к экзамену</a:t>
          </a:r>
          <a:endParaRPr lang="ru-RU" sz="2100" dirty="0">
            <a:solidFill>
              <a:schemeClr val="bg1">
                <a:lumMod val="50000"/>
              </a:schemeClr>
            </a:solidFill>
          </a:endParaRPr>
        </a:p>
      </dgm:t>
    </dgm:pt>
    <dgm:pt modelId="{60E86EAA-C328-4E26-BB32-D5E786F130CC}" type="parTrans" cxnId="{3B1DDBCE-945A-48A8-8468-C0BDC10BFFF0}">
      <dgm:prSet/>
      <dgm:spPr/>
      <dgm:t>
        <a:bodyPr/>
        <a:lstStyle/>
        <a:p>
          <a:endParaRPr lang="ru-RU"/>
        </a:p>
      </dgm:t>
    </dgm:pt>
    <dgm:pt modelId="{E7B00DB0-8B46-435C-8A41-61808E541BC6}" type="sibTrans" cxnId="{3B1DDBCE-945A-48A8-8468-C0BDC10BFFF0}">
      <dgm:prSet/>
      <dgm:spPr/>
      <dgm:t>
        <a:bodyPr/>
        <a:lstStyle/>
        <a:p>
          <a:endParaRPr lang="ru-RU"/>
        </a:p>
      </dgm:t>
    </dgm:pt>
    <dgm:pt modelId="{195DD8B8-3341-427B-96E7-098BBBFA0003}" type="pres">
      <dgm:prSet presAssocID="{0150501E-42A2-496F-8BA4-6A75717728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49FCAE-BF41-49BC-AE66-BE6865274377}" type="pres">
      <dgm:prSet presAssocID="{DCFC4E16-D5A6-47B7-A638-9A5635A9916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CCB655-2033-4B4F-9A8D-F11EFCF14005}" type="pres">
      <dgm:prSet presAssocID="{045590DC-0BBC-4D1B-84DA-41A8842D9D89}" presName="parTxOnlySpace" presStyleCnt="0"/>
      <dgm:spPr/>
    </dgm:pt>
    <dgm:pt modelId="{6EA90A98-208F-4047-A4D2-2FF2D2D30D7A}" type="pres">
      <dgm:prSet presAssocID="{0BCF2590-E737-45F5-8B17-1D7E57C10AC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5E01F-817D-4C1F-83D5-0757148DFA3A}" type="pres">
      <dgm:prSet presAssocID="{70491C54-E9A9-463F-84BE-1D73E43BCF17}" presName="parTxOnlySpace" presStyleCnt="0"/>
      <dgm:spPr/>
    </dgm:pt>
    <dgm:pt modelId="{676784D6-B9A0-4510-A81F-C30A28DAE71B}" type="pres">
      <dgm:prSet presAssocID="{BD9A0D7A-37E8-4EAB-A30E-E5A0B02993A1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1DDBCE-945A-48A8-8468-C0BDC10BFFF0}" srcId="{0150501E-42A2-496F-8BA4-6A75717728B8}" destId="{BD9A0D7A-37E8-4EAB-A30E-E5A0B02993A1}" srcOrd="2" destOrd="0" parTransId="{60E86EAA-C328-4E26-BB32-D5E786F130CC}" sibTransId="{E7B00DB0-8B46-435C-8A41-61808E541BC6}"/>
    <dgm:cxn modelId="{06B624EE-A896-4E95-B9CE-E79F4EF39FD4}" srcId="{0150501E-42A2-496F-8BA4-6A75717728B8}" destId="{0BCF2590-E737-45F5-8B17-1D7E57C10ACA}" srcOrd="1" destOrd="0" parTransId="{DC6028DB-46A4-4F0B-92B4-515E66431846}" sibTransId="{70491C54-E9A9-463F-84BE-1D73E43BCF17}"/>
    <dgm:cxn modelId="{FAD29A60-FF33-4199-89F8-1A3B83C43ED6}" type="presOf" srcId="{DCFC4E16-D5A6-47B7-A638-9A5635A9916F}" destId="{DD49FCAE-BF41-49BC-AE66-BE6865274377}" srcOrd="0" destOrd="0" presId="urn:microsoft.com/office/officeart/2005/8/layout/chevron1"/>
    <dgm:cxn modelId="{3A749EA4-5C38-4A1A-B9C8-0948736D2F0E}" type="presOf" srcId="{BD9A0D7A-37E8-4EAB-A30E-E5A0B02993A1}" destId="{676784D6-B9A0-4510-A81F-C30A28DAE71B}" srcOrd="0" destOrd="0" presId="urn:microsoft.com/office/officeart/2005/8/layout/chevron1"/>
    <dgm:cxn modelId="{8837E701-C839-4709-99B5-905234E3D1B4}" type="presOf" srcId="{0150501E-42A2-496F-8BA4-6A75717728B8}" destId="{195DD8B8-3341-427B-96E7-098BBBFA0003}" srcOrd="0" destOrd="0" presId="urn:microsoft.com/office/officeart/2005/8/layout/chevron1"/>
    <dgm:cxn modelId="{4807F988-8DF7-49A8-B836-8F4A40769489}" type="presOf" srcId="{0BCF2590-E737-45F5-8B17-1D7E57C10ACA}" destId="{6EA90A98-208F-4047-A4D2-2FF2D2D30D7A}" srcOrd="0" destOrd="0" presId="urn:microsoft.com/office/officeart/2005/8/layout/chevron1"/>
    <dgm:cxn modelId="{F060E63D-9F97-4059-9BA5-CFE59AF162C7}" srcId="{0150501E-42A2-496F-8BA4-6A75717728B8}" destId="{DCFC4E16-D5A6-47B7-A638-9A5635A9916F}" srcOrd="0" destOrd="0" parTransId="{6B663F01-23B1-41CF-919A-E6918E3FEE2D}" sibTransId="{045590DC-0BBC-4D1B-84DA-41A8842D9D89}"/>
    <dgm:cxn modelId="{9EBDC1E3-9A57-4252-B936-08DF0E56B549}" type="presParOf" srcId="{195DD8B8-3341-427B-96E7-098BBBFA0003}" destId="{DD49FCAE-BF41-49BC-AE66-BE6865274377}" srcOrd="0" destOrd="0" presId="urn:microsoft.com/office/officeart/2005/8/layout/chevron1"/>
    <dgm:cxn modelId="{469171E5-EF61-43A7-855B-1D2CD9FA8E17}" type="presParOf" srcId="{195DD8B8-3341-427B-96E7-098BBBFA0003}" destId="{FFCCB655-2033-4B4F-9A8D-F11EFCF14005}" srcOrd="1" destOrd="0" presId="urn:microsoft.com/office/officeart/2005/8/layout/chevron1"/>
    <dgm:cxn modelId="{F1AFC0FA-937F-4A98-97F9-005B2DBF086B}" type="presParOf" srcId="{195DD8B8-3341-427B-96E7-098BBBFA0003}" destId="{6EA90A98-208F-4047-A4D2-2FF2D2D30D7A}" srcOrd="2" destOrd="0" presId="urn:microsoft.com/office/officeart/2005/8/layout/chevron1"/>
    <dgm:cxn modelId="{483973DA-F871-49FE-A9CD-72532DF6F828}" type="presParOf" srcId="{195DD8B8-3341-427B-96E7-098BBBFA0003}" destId="{7C65E01F-817D-4C1F-83D5-0757148DFA3A}" srcOrd="3" destOrd="0" presId="urn:microsoft.com/office/officeart/2005/8/layout/chevron1"/>
    <dgm:cxn modelId="{494F5B75-49BB-46FB-900E-BE964A05BBC5}" type="presParOf" srcId="{195DD8B8-3341-427B-96E7-098BBBFA0003}" destId="{676784D6-B9A0-4510-A81F-C30A28DAE71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0150501E-42A2-496F-8BA4-6A75717728B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FC4E16-D5A6-47B7-A638-9A5635A9916F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3</a:t>
          </a:r>
          <a:r>
            <a:rPr lang="en-US" sz="2100" dirty="0" smtClean="0">
              <a:solidFill>
                <a:schemeClr val="bg1">
                  <a:lumMod val="50000"/>
                </a:schemeClr>
              </a:solidFill>
            </a:rPr>
            <a:t>. </a:t>
          </a:r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Подготовка к экзамену</a:t>
          </a:r>
          <a:endParaRPr lang="ru-RU" sz="2100" dirty="0">
            <a:solidFill>
              <a:schemeClr val="bg1">
                <a:lumMod val="50000"/>
              </a:schemeClr>
            </a:solidFill>
          </a:endParaRPr>
        </a:p>
      </dgm:t>
    </dgm:pt>
    <dgm:pt modelId="{6B663F01-23B1-41CF-919A-E6918E3FEE2D}" type="parTrans" cxnId="{F060E63D-9F97-4059-9BA5-CFE59AF162C7}">
      <dgm:prSet/>
      <dgm:spPr/>
      <dgm:t>
        <a:bodyPr/>
        <a:lstStyle/>
        <a:p>
          <a:endParaRPr lang="ru-RU"/>
        </a:p>
      </dgm:t>
    </dgm:pt>
    <dgm:pt modelId="{045590DC-0BBC-4D1B-84DA-41A8842D9D89}" type="sibTrans" cxnId="{F060E63D-9F97-4059-9BA5-CFE59AF162C7}">
      <dgm:prSet/>
      <dgm:spPr/>
      <dgm:t>
        <a:bodyPr/>
        <a:lstStyle/>
        <a:p>
          <a:endParaRPr lang="ru-RU"/>
        </a:p>
      </dgm:t>
    </dgm:pt>
    <dgm:pt modelId="{0BCF2590-E737-45F5-8B17-1D7E57C10ACA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4</a:t>
          </a:r>
          <a:r>
            <a:rPr lang="en-US" sz="2100" dirty="0" smtClean="0">
              <a:solidFill>
                <a:schemeClr val="bg1">
                  <a:lumMod val="50000"/>
                </a:schemeClr>
              </a:solidFill>
            </a:rPr>
            <a:t>.</a:t>
          </a:r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 Проведение экзамена</a:t>
          </a:r>
          <a:endParaRPr lang="ru-RU" sz="2100" dirty="0">
            <a:solidFill>
              <a:schemeClr val="bg1">
                <a:lumMod val="50000"/>
              </a:schemeClr>
            </a:solidFill>
          </a:endParaRPr>
        </a:p>
      </dgm:t>
    </dgm:pt>
    <dgm:pt modelId="{DC6028DB-46A4-4F0B-92B4-515E66431846}" type="parTrans" cxnId="{06B624EE-A896-4E95-B9CE-E79F4EF39FD4}">
      <dgm:prSet/>
      <dgm:spPr/>
      <dgm:t>
        <a:bodyPr/>
        <a:lstStyle/>
        <a:p>
          <a:endParaRPr lang="ru-RU"/>
        </a:p>
      </dgm:t>
    </dgm:pt>
    <dgm:pt modelId="{70491C54-E9A9-463F-84BE-1D73E43BCF17}" type="sibTrans" cxnId="{06B624EE-A896-4E95-B9CE-E79F4EF39FD4}">
      <dgm:prSet/>
      <dgm:spPr/>
      <dgm:t>
        <a:bodyPr/>
        <a:lstStyle/>
        <a:p>
          <a:endParaRPr lang="ru-RU"/>
        </a:p>
      </dgm:t>
    </dgm:pt>
    <dgm:pt modelId="{BD9A0D7A-37E8-4EAB-A30E-E5A0B02993A1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rgbClr val="0070C0"/>
        </a:solidFill>
        <a:ln>
          <a:solidFill>
            <a:schemeClr val="bg1"/>
          </a:solidFill>
        </a:ln>
      </dgm:spPr>
      <dgm:t>
        <a:bodyPr lIns="0" rIns="0"/>
        <a:lstStyle/>
        <a:p>
          <a:r>
            <a:rPr lang="ru-RU" sz="2100" dirty="0" smtClean="0">
              <a:solidFill>
                <a:schemeClr val="bg1"/>
              </a:solidFill>
            </a:rPr>
            <a:t>5</a:t>
          </a:r>
          <a:r>
            <a:rPr lang="en-US" sz="2100" dirty="0" smtClean="0">
              <a:solidFill>
                <a:schemeClr val="bg1"/>
              </a:solidFill>
            </a:rPr>
            <a:t>.</a:t>
          </a:r>
          <a:r>
            <a:rPr lang="ru-RU" sz="2100" dirty="0" smtClean="0">
              <a:solidFill>
                <a:schemeClr val="bg1"/>
              </a:solidFill>
            </a:rPr>
            <a:t> Завершение экзамена</a:t>
          </a:r>
          <a:endParaRPr lang="ru-RU" sz="2100" dirty="0">
            <a:solidFill>
              <a:schemeClr val="bg1"/>
            </a:solidFill>
          </a:endParaRPr>
        </a:p>
      </dgm:t>
    </dgm:pt>
    <dgm:pt modelId="{60E86EAA-C328-4E26-BB32-D5E786F130CC}" type="parTrans" cxnId="{3B1DDBCE-945A-48A8-8468-C0BDC10BFFF0}">
      <dgm:prSet/>
      <dgm:spPr/>
      <dgm:t>
        <a:bodyPr/>
        <a:lstStyle/>
        <a:p>
          <a:endParaRPr lang="ru-RU"/>
        </a:p>
      </dgm:t>
    </dgm:pt>
    <dgm:pt modelId="{E7B00DB0-8B46-435C-8A41-61808E541BC6}" type="sibTrans" cxnId="{3B1DDBCE-945A-48A8-8468-C0BDC10BFFF0}">
      <dgm:prSet/>
      <dgm:spPr/>
      <dgm:t>
        <a:bodyPr/>
        <a:lstStyle/>
        <a:p>
          <a:endParaRPr lang="ru-RU"/>
        </a:p>
      </dgm:t>
    </dgm:pt>
    <dgm:pt modelId="{195DD8B8-3341-427B-96E7-098BBBFA0003}" type="pres">
      <dgm:prSet presAssocID="{0150501E-42A2-496F-8BA4-6A75717728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49FCAE-BF41-49BC-AE66-BE6865274377}" type="pres">
      <dgm:prSet presAssocID="{DCFC4E16-D5A6-47B7-A638-9A5635A9916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CCB655-2033-4B4F-9A8D-F11EFCF14005}" type="pres">
      <dgm:prSet presAssocID="{045590DC-0BBC-4D1B-84DA-41A8842D9D89}" presName="parTxOnlySpace" presStyleCnt="0"/>
      <dgm:spPr/>
    </dgm:pt>
    <dgm:pt modelId="{6EA90A98-208F-4047-A4D2-2FF2D2D30D7A}" type="pres">
      <dgm:prSet presAssocID="{0BCF2590-E737-45F5-8B17-1D7E57C10AC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5E01F-817D-4C1F-83D5-0757148DFA3A}" type="pres">
      <dgm:prSet presAssocID="{70491C54-E9A9-463F-84BE-1D73E43BCF17}" presName="parTxOnlySpace" presStyleCnt="0"/>
      <dgm:spPr/>
    </dgm:pt>
    <dgm:pt modelId="{676784D6-B9A0-4510-A81F-C30A28DAE71B}" type="pres">
      <dgm:prSet presAssocID="{BD9A0D7A-37E8-4EAB-A30E-E5A0B02993A1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1DDBCE-945A-48A8-8468-C0BDC10BFFF0}" srcId="{0150501E-42A2-496F-8BA4-6A75717728B8}" destId="{BD9A0D7A-37E8-4EAB-A30E-E5A0B02993A1}" srcOrd="2" destOrd="0" parTransId="{60E86EAA-C328-4E26-BB32-D5E786F130CC}" sibTransId="{E7B00DB0-8B46-435C-8A41-61808E541BC6}"/>
    <dgm:cxn modelId="{06B624EE-A896-4E95-B9CE-E79F4EF39FD4}" srcId="{0150501E-42A2-496F-8BA4-6A75717728B8}" destId="{0BCF2590-E737-45F5-8B17-1D7E57C10ACA}" srcOrd="1" destOrd="0" parTransId="{DC6028DB-46A4-4F0B-92B4-515E66431846}" sibTransId="{70491C54-E9A9-463F-84BE-1D73E43BCF17}"/>
    <dgm:cxn modelId="{42FFD0C2-681F-4BB6-A3AB-7C33A95CBA02}" type="presOf" srcId="{0150501E-42A2-496F-8BA4-6A75717728B8}" destId="{195DD8B8-3341-427B-96E7-098BBBFA0003}" srcOrd="0" destOrd="0" presId="urn:microsoft.com/office/officeart/2005/8/layout/chevron1"/>
    <dgm:cxn modelId="{A80CE1E8-DBA7-4157-AC7F-CA64E0D8AE15}" type="presOf" srcId="{BD9A0D7A-37E8-4EAB-A30E-E5A0B02993A1}" destId="{676784D6-B9A0-4510-A81F-C30A28DAE71B}" srcOrd="0" destOrd="0" presId="urn:microsoft.com/office/officeart/2005/8/layout/chevron1"/>
    <dgm:cxn modelId="{575D0B7D-1A92-44F8-BD14-33C02B331277}" type="presOf" srcId="{0BCF2590-E737-45F5-8B17-1D7E57C10ACA}" destId="{6EA90A98-208F-4047-A4D2-2FF2D2D30D7A}" srcOrd="0" destOrd="0" presId="urn:microsoft.com/office/officeart/2005/8/layout/chevron1"/>
    <dgm:cxn modelId="{65721C4A-9045-4AAA-9170-FE59B8894F19}" type="presOf" srcId="{DCFC4E16-D5A6-47B7-A638-9A5635A9916F}" destId="{DD49FCAE-BF41-49BC-AE66-BE6865274377}" srcOrd="0" destOrd="0" presId="urn:microsoft.com/office/officeart/2005/8/layout/chevron1"/>
    <dgm:cxn modelId="{F060E63D-9F97-4059-9BA5-CFE59AF162C7}" srcId="{0150501E-42A2-496F-8BA4-6A75717728B8}" destId="{DCFC4E16-D5A6-47B7-A638-9A5635A9916F}" srcOrd="0" destOrd="0" parTransId="{6B663F01-23B1-41CF-919A-E6918E3FEE2D}" sibTransId="{045590DC-0BBC-4D1B-84DA-41A8842D9D89}"/>
    <dgm:cxn modelId="{21C07655-FE1D-4C11-9107-7767F9A42D7E}" type="presParOf" srcId="{195DD8B8-3341-427B-96E7-098BBBFA0003}" destId="{DD49FCAE-BF41-49BC-AE66-BE6865274377}" srcOrd="0" destOrd="0" presId="urn:microsoft.com/office/officeart/2005/8/layout/chevron1"/>
    <dgm:cxn modelId="{FBDD7A37-B209-4188-8E4A-7BD24077463C}" type="presParOf" srcId="{195DD8B8-3341-427B-96E7-098BBBFA0003}" destId="{FFCCB655-2033-4B4F-9A8D-F11EFCF14005}" srcOrd="1" destOrd="0" presId="urn:microsoft.com/office/officeart/2005/8/layout/chevron1"/>
    <dgm:cxn modelId="{48BF008C-0291-4AD7-B3A6-4B4EF8B14CBD}" type="presParOf" srcId="{195DD8B8-3341-427B-96E7-098BBBFA0003}" destId="{6EA90A98-208F-4047-A4D2-2FF2D2D30D7A}" srcOrd="2" destOrd="0" presId="urn:microsoft.com/office/officeart/2005/8/layout/chevron1"/>
    <dgm:cxn modelId="{3FAB180C-4CDC-4558-905C-0CC6FD283016}" type="presParOf" srcId="{195DD8B8-3341-427B-96E7-098BBBFA0003}" destId="{7C65E01F-817D-4C1F-83D5-0757148DFA3A}" srcOrd="3" destOrd="0" presId="urn:microsoft.com/office/officeart/2005/8/layout/chevron1"/>
    <dgm:cxn modelId="{7E5B97D9-306B-40D1-9666-3FFFF1F67B9F}" type="presParOf" srcId="{195DD8B8-3341-427B-96E7-098BBBFA0003}" destId="{676784D6-B9A0-4510-A81F-C30A28DAE71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50501E-42A2-496F-8BA4-6A75717728B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FC4E16-D5A6-47B7-A638-9A5635A9916F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rgbClr val="0070C0"/>
        </a:solidFill>
      </dgm:spPr>
      <dgm:t>
        <a:bodyPr lIns="0" rIns="0"/>
        <a:lstStyle/>
        <a:p>
          <a:r>
            <a:rPr lang="ru-RU" sz="2100" dirty="0" smtClean="0"/>
            <a:t>1. Подготовка ППЭ</a:t>
          </a:r>
          <a:endParaRPr lang="ru-RU" sz="2100" dirty="0"/>
        </a:p>
      </dgm:t>
    </dgm:pt>
    <dgm:pt modelId="{6B663F01-23B1-41CF-919A-E6918E3FEE2D}" type="parTrans" cxnId="{F060E63D-9F97-4059-9BA5-CFE59AF162C7}">
      <dgm:prSet/>
      <dgm:spPr/>
      <dgm:t>
        <a:bodyPr/>
        <a:lstStyle/>
        <a:p>
          <a:endParaRPr lang="ru-RU"/>
        </a:p>
      </dgm:t>
    </dgm:pt>
    <dgm:pt modelId="{045590DC-0BBC-4D1B-84DA-41A8842D9D89}" type="sibTrans" cxnId="{F060E63D-9F97-4059-9BA5-CFE59AF162C7}">
      <dgm:prSet/>
      <dgm:spPr/>
      <dgm:t>
        <a:bodyPr/>
        <a:lstStyle/>
        <a:p>
          <a:endParaRPr lang="ru-RU"/>
        </a:p>
      </dgm:t>
    </dgm:pt>
    <dgm:pt modelId="{0BCF2590-E737-45F5-8B17-1D7E57C10ACA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2</a:t>
          </a:r>
          <a:r>
            <a:rPr lang="en-US" sz="2100" dirty="0" smtClean="0">
              <a:solidFill>
                <a:schemeClr val="bg1">
                  <a:lumMod val="50000"/>
                </a:schemeClr>
              </a:solidFill>
            </a:rPr>
            <a:t>. </a:t>
          </a:r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Контроль технической готовности</a:t>
          </a:r>
          <a:endParaRPr lang="ru-RU" sz="2100" dirty="0">
            <a:solidFill>
              <a:schemeClr val="bg1">
                <a:lumMod val="50000"/>
              </a:schemeClr>
            </a:solidFill>
          </a:endParaRPr>
        </a:p>
      </dgm:t>
    </dgm:pt>
    <dgm:pt modelId="{DC6028DB-46A4-4F0B-92B4-515E66431846}" type="parTrans" cxnId="{06B624EE-A896-4E95-B9CE-E79F4EF39FD4}">
      <dgm:prSet/>
      <dgm:spPr/>
      <dgm:t>
        <a:bodyPr/>
        <a:lstStyle/>
        <a:p>
          <a:endParaRPr lang="ru-RU"/>
        </a:p>
      </dgm:t>
    </dgm:pt>
    <dgm:pt modelId="{70491C54-E9A9-463F-84BE-1D73E43BCF17}" type="sibTrans" cxnId="{06B624EE-A896-4E95-B9CE-E79F4EF39FD4}">
      <dgm:prSet/>
      <dgm:spPr/>
      <dgm:t>
        <a:bodyPr/>
        <a:lstStyle/>
        <a:p>
          <a:endParaRPr lang="ru-RU"/>
        </a:p>
      </dgm:t>
    </dgm:pt>
    <dgm:pt modelId="{BD9A0D7A-37E8-4EAB-A30E-E5A0B02993A1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solidFill>
            <a:schemeClr val="bg1">
              <a:lumMod val="75000"/>
            </a:schemeClr>
          </a:solidFill>
        </a:ln>
      </dgm:spPr>
      <dgm:t>
        <a:bodyPr lIns="72000" rIns="0"/>
        <a:lstStyle/>
        <a:p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3</a:t>
          </a:r>
          <a:r>
            <a:rPr lang="en-US" sz="2100" dirty="0" smtClean="0">
              <a:solidFill>
                <a:schemeClr val="bg1">
                  <a:lumMod val="50000"/>
                </a:schemeClr>
              </a:solidFill>
            </a:rPr>
            <a:t>.</a:t>
          </a:r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 Подготовка к экзамену</a:t>
          </a:r>
          <a:endParaRPr lang="ru-RU" sz="2100" dirty="0">
            <a:solidFill>
              <a:schemeClr val="bg1">
                <a:lumMod val="50000"/>
              </a:schemeClr>
            </a:solidFill>
          </a:endParaRPr>
        </a:p>
      </dgm:t>
    </dgm:pt>
    <dgm:pt modelId="{60E86EAA-C328-4E26-BB32-D5E786F130CC}" type="parTrans" cxnId="{3B1DDBCE-945A-48A8-8468-C0BDC10BFFF0}">
      <dgm:prSet/>
      <dgm:spPr/>
      <dgm:t>
        <a:bodyPr/>
        <a:lstStyle/>
        <a:p>
          <a:endParaRPr lang="ru-RU"/>
        </a:p>
      </dgm:t>
    </dgm:pt>
    <dgm:pt modelId="{E7B00DB0-8B46-435C-8A41-61808E541BC6}" type="sibTrans" cxnId="{3B1DDBCE-945A-48A8-8468-C0BDC10BFFF0}">
      <dgm:prSet/>
      <dgm:spPr/>
      <dgm:t>
        <a:bodyPr/>
        <a:lstStyle/>
        <a:p>
          <a:endParaRPr lang="ru-RU"/>
        </a:p>
      </dgm:t>
    </dgm:pt>
    <dgm:pt modelId="{195DD8B8-3341-427B-96E7-098BBBFA0003}" type="pres">
      <dgm:prSet presAssocID="{0150501E-42A2-496F-8BA4-6A75717728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49FCAE-BF41-49BC-AE66-BE6865274377}" type="pres">
      <dgm:prSet presAssocID="{DCFC4E16-D5A6-47B7-A638-9A5635A9916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CCB655-2033-4B4F-9A8D-F11EFCF14005}" type="pres">
      <dgm:prSet presAssocID="{045590DC-0BBC-4D1B-84DA-41A8842D9D89}" presName="parTxOnlySpace" presStyleCnt="0"/>
      <dgm:spPr/>
    </dgm:pt>
    <dgm:pt modelId="{6EA90A98-208F-4047-A4D2-2FF2D2D30D7A}" type="pres">
      <dgm:prSet presAssocID="{0BCF2590-E737-45F5-8B17-1D7E57C10AC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5E01F-817D-4C1F-83D5-0757148DFA3A}" type="pres">
      <dgm:prSet presAssocID="{70491C54-E9A9-463F-84BE-1D73E43BCF17}" presName="parTxOnlySpace" presStyleCnt="0"/>
      <dgm:spPr/>
    </dgm:pt>
    <dgm:pt modelId="{676784D6-B9A0-4510-A81F-C30A28DAE71B}" type="pres">
      <dgm:prSet presAssocID="{BD9A0D7A-37E8-4EAB-A30E-E5A0B02993A1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1DDBCE-945A-48A8-8468-C0BDC10BFFF0}" srcId="{0150501E-42A2-496F-8BA4-6A75717728B8}" destId="{BD9A0D7A-37E8-4EAB-A30E-E5A0B02993A1}" srcOrd="2" destOrd="0" parTransId="{60E86EAA-C328-4E26-BB32-D5E786F130CC}" sibTransId="{E7B00DB0-8B46-435C-8A41-61808E541BC6}"/>
    <dgm:cxn modelId="{CD439C8B-1C48-4F41-A231-4D1F0ACE8B0C}" type="presOf" srcId="{0BCF2590-E737-45F5-8B17-1D7E57C10ACA}" destId="{6EA90A98-208F-4047-A4D2-2FF2D2D30D7A}" srcOrd="0" destOrd="0" presId="urn:microsoft.com/office/officeart/2005/8/layout/chevron1"/>
    <dgm:cxn modelId="{06B624EE-A896-4E95-B9CE-E79F4EF39FD4}" srcId="{0150501E-42A2-496F-8BA4-6A75717728B8}" destId="{0BCF2590-E737-45F5-8B17-1D7E57C10ACA}" srcOrd="1" destOrd="0" parTransId="{DC6028DB-46A4-4F0B-92B4-515E66431846}" sibTransId="{70491C54-E9A9-463F-84BE-1D73E43BCF17}"/>
    <dgm:cxn modelId="{EB56A3B2-55F2-41DF-81F3-B11C0FC8280D}" type="presOf" srcId="{BD9A0D7A-37E8-4EAB-A30E-E5A0B02993A1}" destId="{676784D6-B9A0-4510-A81F-C30A28DAE71B}" srcOrd="0" destOrd="0" presId="urn:microsoft.com/office/officeart/2005/8/layout/chevron1"/>
    <dgm:cxn modelId="{A4F5F979-0C8F-4341-A044-0553F74D6376}" type="presOf" srcId="{0150501E-42A2-496F-8BA4-6A75717728B8}" destId="{195DD8B8-3341-427B-96E7-098BBBFA0003}" srcOrd="0" destOrd="0" presId="urn:microsoft.com/office/officeart/2005/8/layout/chevron1"/>
    <dgm:cxn modelId="{F060E63D-9F97-4059-9BA5-CFE59AF162C7}" srcId="{0150501E-42A2-496F-8BA4-6A75717728B8}" destId="{DCFC4E16-D5A6-47B7-A638-9A5635A9916F}" srcOrd="0" destOrd="0" parTransId="{6B663F01-23B1-41CF-919A-E6918E3FEE2D}" sibTransId="{045590DC-0BBC-4D1B-84DA-41A8842D9D89}"/>
    <dgm:cxn modelId="{CE415A24-E7EC-4B9B-A94F-20ED2C3E33AF}" type="presOf" srcId="{DCFC4E16-D5A6-47B7-A638-9A5635A9916F}" destId="{DD49FCAE-BF41-49BC-AE66-BE6865274377}" srcOrd="0" destOrd="0" presId="urn:microsoft.com/office/officeart/2005/8/layout/chevron1"/>
    <dgm:cxn modelId="{FE167700-36D2-4391-A210-C85937774D28}" type="presParOf" srcId="{195DD8B8-3341-427B-96E7-098BBBFA0003}" destId="{DD49FCAE-BF41-49BC-AE66-BE6865274377}" srcOrd="0" destOrd="0" presId="urn:microsoft.com/office/officeart/2005/8/layout/chevron1"/>
    <dgm:cxn modelId="{1D9ED927-0528-42E1-8344-53B50792814C}" type="presParOf" srcId="{195DD8B8-3341-427B-96E7-098BBBFA0003}" destId="{FFCCB655-2033-4B4F-9A8D-F11EFCF14005}" srcOrd="1" destOrd="0" presId="urn:microsoft.com/office/officeart/2005/8/layout/chevron1"/>
    <dgm:cxn modelId="{1EF0DE8D-9FBF-49D3-9D87-EFD9EF4917F0}" type="presParOf" srcId="{195DD8B8-3341-427B-96E7-098BBBFA0003}" destId="{6EA90A98-208F-4047-A4D2-2FF2D2D30D7A}" srcOrd="2" destOrd="0" presId="urn:microsoft.com/office/officeart/2005/8/layout/chevron1"/>
    <dgm:cxn modelId="{F33BDB5F-3A21-4328-A8CA-3BECB23A5703}" type="presParOf" srcId="{195DD8B8-3341-427B-96E7-098BBBFA0003}" destId="{7C65E01F-817D-4C1F-83D5-0757148DFA3A}" srcOrd="3" destOrd="0" presId="urn:microsoft.com/office/officeart/2005/8/layout/chevron1"/>
    <dgm:cxn modelId="{1477FE6C-0473-4193-AD20-70943E87579A}" type="presParOf" srcId="{195DD8B8-3341-427B-96E7-098BBBFA0003}" destId="{676784D6-B9A0-4510-A81F-C30A28DAE71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150501E-42A2-496F-8BA4-6A75717728B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FC4E16-D5A6-47B7-A638-9A5635A9916F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rgbClr val="0070C0"/>
        </a:solidFill>
      </dgm:spPr>
      <dgm:t>
        <a:bodyPr lIns="0" rIns="0"/>
        <a:lstStyle/>
        <a:p>
          <a:r>
            <a:rPr lang="ru-RU" sz="2100" dirty="0" smtClean="0"/>
            <a:t>1. Подготовка ППЭ</a:t>
          </a:r>
          <a:endParaRPr lang="ru-RU" sz="2100" dirty="0"/>
        </a:p>
      </dgm:t>
    </dgm:pt>
    <dgm:pt modelId="{6B663F01-23B1-41CF-919A-E6918E3FEE2D}" type="parTrans" cxnId="{F060E63D-9F97-4059-9BA5-CFE59AF162C7}">
      <dgm:prSet/>
      <dgm:spPr/>
      <dgm:t>
        <a:bodyPr/>
        <a:lstStyle/>
        <a:p>
          <a:endParaRPr lang="ru-RU"/>
        </a:p>
      </dgm:t>
    </dgm:pt>
    <dgm:pt modelId="{045590DC-0BBC-4D1B-84DA-41A8842D9D89}" type="sibTrans" cxnId="{F060E63D-9F97-4059-9BA5-CFE59AF162C7}">
      <dgm:prSet/>
      <dgm:spPr/>
      <dgm:t>
        <a:bodyPr/>
        <a:lstStyle/>
        <a:p>
          <a:endParaRPr lang="ru-RU"/>
        </a:p>
      </dgm:t>
    </dgm:pt>
    <dgm:pt modelId="{0BCF2590-E737-45F5-8B17-1D7E57C10ACA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2</a:t>
          </a:r>
          <a:r>
            <a:rPr lang="en-US" sz="2100" dirty="0" smtClean="0">
              <a:solidFill>
                <a:schemeClr val="bg1">
                  <a:lumMod val="50000"/>
                </a:schemeClr>
              </a:solidFill>
            </a:rPr>
            <a:t>. </a:t>
          </a:r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Контроль технической готовности</a:t>
          </a:r>
          <a:endParaRPr lang="ru-RU" sz="2100" dirty="0">
            <a:solidFill>
              <a:schemeClr val="bg1">
                <a:lumMod val="50000"/>
              </a:schemeClr>
            </a:solidFill>
          </a:endParaRPr>
        </a:p>
      </dgm:t>
    </dgm:pt>
    <dgm:pt modelId="{DC6028DB-46A4-4F0B-92B4-515E66431846}" type="parTrans" cxnId="{06B624EE-A896-4E95-B9CE-E79F4EF39FD4}">
      <dgm:prSet/>
      <dgm:spPr/>
      <dgm:t>
        <a:bodyPr/>
        <a:lstStyle/>
        <a:p>
          <a:endParaRPr lang="ru-RU"/>
        </a:p>
      </dgm:t>
    </dgm:pt>
    <dgm:pt modelId="{70491C54-E9A9-463F-84BE-1D73E43BCF17}" type="sibTrans" cxnId="{06B624EE-A896-4E95-B9CE-E79F4EF39FD4}">
      <dgm:prSet/>
      <dgm:spPr/>
      <dgm:t>
        <a:bodyPr/>
        <a:lstStyle/>
        <a:p>
          <a:endParaRPr lang="ru-RU"/>
        </a:p>
      </dgm:t>
    </dgm:pt>
    <dgm:pt modelId="{BD9A0D7A-37E8-4EAB-A30E-E5A0B02993A1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solidFill>
            <a:schemeClr val="bg1">
              <a:lumMod val="75000"/>
            </a:schemeClr>
          </a:solidFill>
        </a:ln>
      </dgm:spPr>
      <dgm:t>
        <a:bodyPr lIns="72000" rIns="0"/>
        <a:lstStyle/>
        <a:p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3</a:t>
          </a:r>
          <a:r>
            <a:rPr lang="en-US" sz="2100" dirty="0" smtClean="0">
              <a:solidFill>
                <a:schemeClr val="bg1">
                  <a:lumMod val="50000"/>
                </a:schemeClr>
              </a:solidFill>
            </a:rPr>
            <a:t>.</a:t>
          </a:r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 Подготовка к экзамену</a:t>
          </a:r>
          <a:endParaRPr lang="ru-RU" sz="2100" dirty="0">
            <a:solidFill>
              <a:schemeClr val="bg1">
                <a:lumMod val="50000"/>
              </a:schemeClr>
            </a:solidFill>
          </a:endParaRPr>
        </a:p>
      </dgm:t>
    </dgm:pt>
    <dgm:pt modelId="{60E86EAA-C328-4E26-BB32-D5E786F130CC}" type="parTrans" cxnId="{3B1DDBCE-945A-48A8-8468-C0BDC10BFFF0}">
      <dgm:prSet/>
      <dgm:spPr/>
      <dgm:t>
        <a:bodyPr/>
        <a:lstStyle/>
        <a:p>
          <a:endParaRPr lang="ru-RU"/>
        </a:p>
      </dgm:t>
    </dgm:pt>
    <dgm:pt modelId="{E7B00DB0-8B46-435C-8A41-61808E541BC6}" type="sibTrans" cxnId="{3B1DDBCE-945A-48A8-8468-C0BDC10BFFF0}">
      <dgm:prSet/>
      <dgm:spPr/>
      <dgm:t>
        <a:bodyPr/>
        <a:lstStyle/>
        <a:p>
          <a:endParaRPr lang="ru-RU"/>
        </a:p>
      </dgm:t>
    </dgm:pt>
    <dgm:pt modelId="{195DD8B8-3341-427B-96E7-098BBBFA0003}" type="pres">
      <dgm:prSet presAssocID="{0150501E-42A2-496F-8BA4-6A75717728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49FCAE-BF41-49BC-AE66-BE6865274377}" type="pres">
      <dgm:prSet presAssocID="{DCFC4E16-D5A6-47B7-A638-9A5635A9916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CCB655-2033-4B4F-9A8D-F11EFCF14005}" type="pres">
      <dgm:prSet presAssocID="{045590DC-0BBC-4D1B-84DA-41A8842D9D89}" presName="parTxOnlySpace" presStyleCnt="0"/>
      <dgm:spPr/>
    </dgm:pt>
    <dgm:pt modelId="{6EA90A98-208F-4047-A4D2-2FF2D2D30D7A}" type="pres">
      <dgm:prSet presAssocID="{0BCF2590-E737-45F5-8B17-1D7E57C10AC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5E01F-817D-4C1F-83D5-0757148DFA3A}" type="pres">
      <dgm:prSet presAssocID="{70491C54-E9A9-463F-84BE-1D73E43BCF17}" presName="parTxOnlySpace" presStyleCnt="0"/>
      <dgm:spPr/>
    </dgm:pt>
    <dgm:pt modelId="{676784D6-B9A0-4510-A81F-C30A28DAE71B}" type="pres">
      <dgm:prSet presAssocID="{BD9A0D7A-37E8-4EAB-A30E-E5A0B02993A1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2CC3B34-231F-4265-AB8B-1AFDB4131940}" type="presOf" srcId="{BD9A0D7A-37E8-4EAB-A30E-E5A0B02993A1}" destId="{676784D6-B9A0-4510-A81F-C30A28DAE71B}" srcOrd="0" destOrd="0" presId="urn:microsoft.com/office/officeart/2005/8/layout/chevron1"/>
    <dgm:cxn modelId="{3B1DDBCE-945A-48A8-8468-C0BDC10BFFF0}" srcId="{0150501E-42A2-496F-8BA4-6A75717728B8}" destId="{BD9A0D7A-37E8-4EAB-A30E-E5A0B02993A1}" srcOrd="2" destOrd="0" parTransId="{60E86EAA-C328-4E26-BB32-D5E786F130CC}" sibTransId="{E7B00DB0-8B46-435C-8A41-61808E541BC6}"/>
    <dgm:cxn modelId="{06B624EE-A896-4E95-B9CE-E79F4EF39FD4}" srcId="{0150501E-42A2-496F-8BA4-6A75717728B8}" destId="{0BCF2590-E737-45F5-8B17-1D7E57C10ACA}" srcOrd="1" destOrd="0" parTransId="{DC6028DB-46A4-4F0B-92B4-515E66431846}" sibTransId="{70491C54-E9A9-463F-84BE-1D73E43BCF17}"/>
    <dgm:cxn modelId="{5195D7F1-A0C9-4DF5-AB2A-6C86558B6C61}" type="presOf" srcId="{DCFC4E16-D5A6-47B7-A638-9A5635A9916F}" destId="{DD49FCAE-BF41-49BC-AE66-BE6865274377}" srcOrd="0" destOrd="0" presId="urn:microsoft.com/office/officeart/2005/8/layout/chevron1"/>
    <dgm:cxn modelId="{137A0134-22A4-4A2F-A613-A246BAF7D792}" type="presOf" srcId="{0BCF2590-E737-45F5-8B17-1D7E57C10ACA}" destId="{6EA90A98-208F-4047-A4D2-2FF2D2D30D7A}" srcOrd="0" destOrd="0" presId="urn:microsoft.com/office/officeart/2005/8/layout/chevron1"/>
    <dgm:cxn modelId="{D3B589AC-2B41-4539-9914-F89248A6443A}" type="presOf" srcId="{0150501E-42A2-496F-8BA4-6A75717728B8}" destId="{195DD8B8-3341-427B-96E7-098BBBFA0003}" srcOrd="0" destOrd="0" presId="urn:microsoft.com/office/officeart/2005/8/layout/chevron1"/>
    <dgm:cxn modelId="{F060E63D-9F97-4059-9BA5-CFE59AF162C7}" srcId="{0150501E-42A2-496F-8BA4-6A75717728B8}" destId="{DCFC4E16-D5A6-47B7-A638-9A5635A9916F}" srcOrd="0" destOrd="0" parTransId="{6B663F01-23B1-41CF-919A-E6918E3FEE2D}" sibTransId="{045590DC-0BBC-4D1B-84DA-41A8842D9D89}"/>
    <dgm:cxn modelId="{ED7BBE6D-1718-4FC1-BDC5-32812768ABC4}" type="presParOf" srcId="{195DD8B8-3341-427B-96E7-098BBBFA0003}" destId="{DD49FCAE-BF41-49BC-AE66-BE6865274377}" srcOrd="0" destOrd="0" presId="urn:microsoft.com/office/officeart/2005/8/layout/chevron1"/>
    <dgm:cxn modelId="{290FC68A-F57A-43D7-8252-922692AC3927}" type="presParOf" srcId="{195DD8B8-3341-427B-96E7-098BBBFA0003}" destId="{FFCCB655-2033-4B4F-9A8D-F11EFCF14005}" srcOrd="1" destOrd="0" presId="urn:microsoft.com/office/officeart/2005/8/layout/chevron1"/>
    <dgm:cxn modelId="{BBFB1AFA-9597-470A-B833-3C6C8E2D44AC}" type="presParOf" srcId="{195DD8B8-3341-427B-96E7-098BBBFA0003}" destId="{6EA90A98-208F-4047-A4D2-2FF2D2D30D7A}" srcOrd="2" destOrd="0" presId="urn:microsoft.com/office/officeart/2005/8/layout/chevron1"/>
    <dgm:cxn modelId="{10EFD2A3-D7C2-422C-8C6B-E6645E7921B3}" type="presParOf" srcId="{195DD8B8-3341-427B-96E7-098BBBFA0003}" destId="{7C65E01F-817D-4C1F-83D5-0757148DFA3A}" srcOrd="3" destOrd="0" presId="urn:microsoft.com/office/officeart/2005/8/layout/chevron1"/>
    <dgm:cxn modelId="{B32249B2-A4CE-43D9-96A3-2764935FB039}" type="presParOf" srcId="{195DD8B8-3341-427B-96E7-098BBBFA0003}" destId="{676784D6-B9A0-4510-A81F-C30A28DAE71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150501E-42A2-496F-8BA4-6A75717728B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FC4E16-D5A6-47B7-A638-9A5635A9916F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solidFill>
            <a:schemeClr val="bg1">
              <a:lumMod val="75000"/>
            </a:schemeClr>
          </a:solidFill>
        </a:ln>
      </dgm:spPr>
      <dgm:t>
        <a:bodyPr lIns="0" rIns="0"/>
        <a:lstStyle/>
        <a:p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1. Подготовка ППЭ</a:t>
          </a:r>
          <a:endParaRPr lang="ru-RU" sz="2100" dirty="0">
            <a:solidFill>
              <a:schemeClr val="bg1">
                <a:lumMod val="50000"/>
              </a:schemeClr>
            </a:solidFill>
          </a:endParaRPr>
        </a:p>
      </dgm:t>
    </dgm:pt>
    <dgm:pt modelId="{6B663F01-23B1-41CF-919A-E6918E3FEE2D}" type="parTrans" cxnId="{F060E63D-9F97-4059-9BA5-CFE59AF162C7}">
      <dgm:prSet/>
      <dgm:spPr/>
      <dgm:t>
        <a:bodyPr/>
        <a:lstStyle/>
        <a:p>
          <a:endParaRPr lang="ru-RU"/>
        </a:p>
      </dgm:t>
    </dgm:pt>
    <dgm:pt modelId="{045590DC-0BBC-4D1B-84DA-41A8842D9D89}" type="sibTrans" cxnId="{F060E63D-9F97-4059-9BA5-CFE59AF162C7}">
      <dgm:prSet/>
      <dgm:spPr/>
      <dgm:t>
        <a:bodyPr/>
        <a:lstStyle/>
        <a:p>
          <a:endParaRPr lang="ru-RU"/>
        </a:p>
      </dgm:t>
    </dgm:pt>
    <dgm:pt modelId="{0BCF2590-E737-45F5-8B17-1D7E57C10ACA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rgbClr val="0070C0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2100" dirty="0" smtClean="0">
              <a:solidFill>
                <a:schemeClr val="bg1"/>
              </a:solidFill>
            </a:rPr>
            <a:t>2</a:t>
          </a:r>
          <a:r>
            <a:rPr lang="en-US" sz="2100" dirty="0" smtClean="0">
              <a:solidFill>
                <a:schemeClr val="bg1"/>
              </a:solidFill>
            </a:rPr>
            <a:t>. </a:t>
          </a:r>
          <a:r>
            <a:rPr lang="ru-RU" sz="2100" dirty="0" smtClean="0">
              <a:solidFill>
                <a:schemeClr val="bg1"/>
              </a:solidFill>
            </a:rPr>
            <a:t>Контроль технической готовности</a:t>
          </a:r>
          <a:endParaRPr lang="ru-RU" sz="2100" dirty="0">
            <a:solidFill>
              <a:schemeClr val="bg1"/>
            </a:solidFill>
          </a:endParaRPr>
        </a:p>
      </dgm:t>
    </dgm:pt>
    <dgm:pt modelId="{DC6028DB-46A4-4F0B-92B4-515E66431846}" type="parTrans" cxnId="{06B624EE-A896-4E95-B9CE-E79F4EF39FD4}">
      <dgm:prSet/>
      <dgm:spPr/>
      <dgm:t>
        <a:bodyPr/>
        <a:lstStyle/>
        <a:p>
          <a:endParaRPr lang="ru-RU"/>
        </a:p>
      </dgm:t>
    </dgm:pt>
    <dgm:pt modelId="{70491C54-E9A9-463F-84BE-1D73E43BCF17}" type="sibTrans" cxnId="{06B624EE-A896-4E95-B9CE-E79F4EF39FD4}">
      <dgm:prSet/>
      <dgm:spPr/>
      <dgm:t>
        <a:bodyPr/>
        <a:lstStyle/>
        <a:p>
          <a:endParaRPr lang="ru-RU"/>
        </a:p>
      </dgm:t>
    </dgm:pt>
    <dgm:pt modelId="{BD9A0D7A-37E8-4EAB-A30E-E5A0B02993A1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solidFill>
            <a:schemeClr val="bg1">
              <a:lumMod val="75000"/>
            </a:schemeClr>
          </a:solidFill>
        </a:ln>
      </dgm:spPr>
      <dgm:t>
        <a:bodyPr lIns="72000" rIns="0"/>
        <a:lstStyle/>
        <a:p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3</a:t>
          </a:r>
          <a:r>
            <a:rPr lang="en-US" sz="2100" dirty="0" smtClean="0">
              <a:solidFill>
                <a:schemeClr val="bg1">
                  <a:lumMod val="50000"/>
                </a:schemeClr>
              </a:solidFill>
            </a:rPr>
            <a:t>.</a:t>
          </a:r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 Подготовка к экзамену</a:t>
          </a:r>
          <a:endParaRPr lang="ru-RU" sz="2100" dirty="0">
            <a:solidFill>
              <a:schemeClr val="bg1">
                <a:lumMod val="50000"/>
              </a:schemeClr>
            </a:solidFill>
          </a:endParaRPr>
        </a:p>
      </dgm:t>
    </dgm:pt>
    <dgm:pt modelId="{60E86EAA-C328-4E26-BB32-D5E786F130CC}" type="parTrans" cxnId="{3B1DDBCE-945A-48A8-8468-C0BDC10BFFF0}">
      <dgm:prSet/>
      <dgm:spPr/>
      <dgm:t>
        <a:bodyPr/>
        <a:lstStyle/>
        <a:p>
          <a:endParaRPr lang="ru-RU"/>
        </a:p>
      </dgm:t>
    </dgm:pt>
    <dgm:pt modelId="{E7B00DB0-8B46-435C-8A41-61808E541BC6}" type="sibTrans" cxnId="{3B1DDBCE-945A-48A8-8468-C0BDC10BFFF0}">
      <dgm:prSet/>
      <dgm:spPr/>
      <dgm:t>
        <a:bodyPr/>
        <a:lstStyle/>
        <a:p>
          <a:endParaRPr lang="ru-RU"/>
        </a:p>
      </dgm:t>
    </dgm:pt>
    <dgm:pt modelId="{195DD8B8-3341-427B-96E7-098BBBFA0003}" type="pres">
      <dgm:prSet presAssocID="{0150501E-42A2-496F-8BA4-6A75717728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49FCAE-BF41-49BC-AE66-BE6865274377}" type="pres">
      <dgm:prSet presAssocID="{DCFC4E16-D5A6-47B7-A638-9A5635A9916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CCB655-2033-4B4F-9A8D-F11EFCF14005}" type="pres">
      <dgm:prSet presAssocID="{045590DC-0BBC-4D1B-84DA-41A8842D9D89}" presName="parTxOnlySpace" presStyleCnt="0"/>
      <dgm:spPr/>
    </dgm:pt>
    <dgm:pt modelId="{6EA90A98-208F-4047-A4D2-2FF2D2D30D7A}" type="pres">
      <dgm:prSet presAssocID="{0BCF2590-E737-45F5-8B17-1D7E57C10AC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5E01F-817D-4C1F-83D5-0757148DFA3A}" type="pres">
      <dgm:prSet presAssocID="{70491C54-E9A9-463F-84BE-1D73E43BCF17}" presName="parTxOnlySpace" presStyleCnt="0"/>
      <dgm:spPr/>
    </dgm:pt>
    <dgm:pt modelId="{676784D6-B9A0-4510-A81F-C30A28DAE71B}" type="pres">
      <dgm:prSet presAssocID="{BD9A0D7A-37E8-4EAB-A30E-E5A0B02993A1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1DDBCE-945A-48A8-8468-C0BDC10BFFF0}" srcId="{0150501E-42A2-496F-8BA4-6A75717728B8}" destId="{BD9A0D7A-37E8-4EAB-A30E-E5A0B02993A1}" srcOrd="2" destOrd="0" parTransId="{60E86EAA-C328-4E26-BB32-D5E786F130CC}" sibTransId="{E7B00DB0-8B46-435C-8A41-61808E541BC6}"/>
    <dgm:cxn modelId="{06B624EE-A896-4E95-B9CE-E79F4EF39FD4}" srcId="{0150501E-42A2-496F-8BA4-6A75717728B8}" destId="{0BCF2590-E737-45F5-8B17-1D7E57C10ACA}" srcOrd="1" destOrd="0" parTransId="{DC6028DB-46A4-4F0B-92B4-515E66431846}" sibTransId="{70491C54-E9A9-463F-84BE-1D73E43BCF17}"/>
    <dgm:cxn modelId="{3455204B-DB14-4E45-A90D-F0C4506725C2}" type="presOf" srcId="{0BCF2590-E737-45F5-8B17-1D7E57C10ACA}" destId="{6EA90A98-208F-4047-A4D2-2FF2D2D30D7A}" srcOrd="0" destOrd="0" presId="urn:microsoft.com/office/officeart/2005/8/layout/chevron1"/>
    <dgm:cxn modelId="{1CE4B2CD-FE09-4906-860F-69FBA94B8A9F}" type="presOf" srcId="{DCFC4E16-D5A6-47B7-A638-9A5635A9916F}" destId="{DD49FCAE-BF41-49BC-AE66-BE6865274377}" srcOrd="0" destOrd="0" presId="urn:microsoft.com/office/officeart/2005/8/layout/chevron1"/>
    <dgm:cxn modelId="{01A030B4-B588-4F15-B431-88E7D04EC6B9}" type="presOf" srcId="{0150501E-42A2-496F-8BA4-6A75717728B8}" destId="{195DD8B8-3341-427B-96E7-098BBBFA0003}" srcOrd="0" destOrd="0" presId="urn:microsoft.com/office/officeart/2005/8/layout/chevron1"/>
    <dgm:cxn modelId="{97B773DD-B155-4F5D-BF0B-BCCE32AA71A7}" type="presOf" srcId="{BD9A0D7A-37E8-4EAB-A30E-E5A0B02993A1}" destId="{676784D6-B9A0-4510-A81F-C30A28DAE71B}" srcOrd="0" destOrd="0" presId="urn:microsoft.com/office/officeart/2005/8/layout/chevron1"/>
    <dgm:cxn modelId="{F060E63D-9F97-4059-9BA5-CFE59AF162C7}" srcId="{0150501E-42A2-496F-8BA4-6A75717728B8}" destId="{DCFC4E16-D5A6-47B7-A638-9A5635A9916F}" srcOrd="0" destOrd="0" parTransId="{6B663F01-23B1-41CF-919A-E6918E3FEE2D}" sibTransId="{045590DC-0BBC-4D1B-84DA-41A8842D9D89}"/>
    <dgm:cxn modelId="{0BA368DE-C149-4A55-873E-24901C6281E1}" type="presParOf" srcId="{195DD8B8-3341-427B-96E7-098BBBFA0003}" destId="{DD49FCAE-BF41-49BC-AE66-BE6865274377}" srcOrd="0" destOrd="0" presId="urn:microsoft.com/office/officeart/2005/8/layout/chevron1"/>
    <dgm:cxn modelId="{D9190A5E-DE37-463F-8285-2387BE1747B3}" type="presParOf" srcId="{195DD8B8-3341-427B-96E7-098BBBFA0003}" destId="{FFCCB655-2033-4B4F-9A8D-F11EFCF14005}" srcOrd="1" destOrd="0" presId="urn:microsoft.com/office/officeart/2005/8/layout/chevron1"/>
    <dgm:cxn modelId="{59C91BD6-F96A-4C68-A978-D45C375663CE}" type="presParOf" srcId="{195DD8B8-3341-427B-96E7-098BBBFA0003}" destId="{6EA90A98-208F-4047-A4D2-2FF2D2D30D7A}" srcOrd="2" destOrd="0" presId="urn:microsoft.com/office/officeart/2005/8/layout/chevron1"/>
    <dgm:cxn modelId="{06A9CF66-1CE3-48BC-BCD8-F123A1EDB36C}" type="presParOf" srcId="{195DD8B8-3341-427B-96E7-098BBBFA0003}" destId="{7C65E01F-817D-4C1F-83D5-0757148DFA3A}" srcOrd="3" destOrd="0" presId="urn:microsoft.com/office/officeart/2005/8/layout/chevron1"/>
    <dgm:cxn modelId="{C3CF6BDD-D6BB-4A92-9095-8C1E92ED7594}" type="presParOf" srcId="{195DD8B8-3341-427B-96E7-098BBBFA0003}" destId="{676784D6-B9A0-4510-A81F-C30A28DAE71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150501E-42A2-496F-8BA4-6A75717728B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FC4E16-D5A6-47B7-A638-9A5635A9916F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solidFill>
            <a:schemeClr val="bg1">
              <a:lumMod val="75000"/>
            </a:schemeClr>
          </a:solidFill>
        </a:ln>
      </dgm:spPr>
      <dgm:t>
        <a:bodyPr lIns="0" rIns="0"/>
        <a:lstStyle/>
        <a:p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1. Подготовка ППЭ</a:t>
          </a:r>
          <a:endParaRPr lang="ru-RU" sz="2100" dirty="0">
            <a:solidFill>
              <a:schemeClr val="bg1">
                <a:lumMod val="50000"/>
              </a:schemeClr>
            </a:solidFill>
          </a:endParaRPr>
        </a:p>
      </dgm:t>
    </dgm:pt>
    <dgm:pt modelId="{6B663F01-23B1-41CF-919A-E6918E3FEE2D}" type="parTrans" cxnId="{F060E63D-9F97-4059-9BA5-CFE59AF162C7}">
      <dgm:prSet/>
      <dgm:spPr/>
      <dgm:t>
        <a:bodyPr/>
        <a:lstStyle/>
        <a:p>
          <a:endParaRPr lang="ru-RU"/>
        </a:p>
      </dgm:t>
    </dgm:pt>
    <dgm:pt modelId="{045590DC-0BBC-4D1B-84DA-41A8842D9D89}" type="sibTrans" cxnId="{F060E63D-9F97-4059-9BA5-CFE59AF162C7}">
      <dgm:prSet/>
      <dgm:spPr/>
      <dgm:t>
        <a:bodyPr/>
        <a:lstStyle/>
        <a:p>
          <a:endParaRPr lang="ru-RU"/>
        </a:p>
      </dgm:t>
    </dgm:pt>
    <dgm:pt modelId="{0BCF2590-E737-45F5-8B17-1D7E57C10ACA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rgbClr val="0070C0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2100" dirty="0" smtClean="0">
              <a:solidFill>
                <a:schemeClr val="bg1"/>
              </a:solidFill>
            </a:rPr>
            <a:t>2</a:t>
          </a:r>
          <a:r>
            <a:rPr lang="en-US" sz="2100" dirty="0" smtClean="0">
              <a:solidFill>
                <a:schemeClr val="bg1"/>
              </a:solidFill>
            </a:rPr>
            <a:t>. </a:t>
          </a:r>
          <a:r>
            <a:rPr lang="ru-RU" sz="2100" dirty="0" smtClean="0">
              <a:solidFill>
                <a:schemeClr val="bg1"/>
              </a:solidFill>
            </a:rPr>
            <a:t>Контроль технической готовности</a:t>
          </a:r>
          <a:endParaRPr lang="ru-RU" sz="2100" dirty="0">
            <a:solidFill>
              <a:schemeClr val="bg1"/>
            </a:solidFill>
          </a:endParaRPr>
        </a:p>
      </dgm:t>
    </dgm:pt>
    <dgm:pt modelId="{DC6028DB-46A4-4F0B-92B4-515E66431846}" type="parTrans" cxnId="{06B624EE-A896-4E95-B9CE-E79F4EF39FD4}">
      <dgm:prSet/>
      <dgm:spPr/>
      <dgm:t>
        <a:bodyPr/>
        <a:lstStyle/>
        <a:p>
          <a:endParaRPr lang="ru-RU"/>
        </a:p>
      </dgm:t>
    </dgm:pt>
    <dgm:pt modelId="{70491C54-E9A9-463F-84BE-1D73E43BCF17}" type="sibTrans" cxnId="{06B624EE-A896-4E95-B9CE-E79F4EF39FD4}">
      <dgm:prSet/>
      <dgm:spPr/>
      <dgm:t>
        <a:bodyPr/>
        <a:lstStyle/>
        <a:p>
          <a:endParaRPr lang="ru-RU"/>
        </a:p>
      </dgm:t>
    </dgm:pt>
    <dgm:pt modelId="{BD9A0D7A-37E8-4EAB-A30E-E5A0B02993A1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solidFill>
            <a:schemeClr val="bg1">
              <a:lumMod val="75000"/>
            </a:schemeClr>
          </a:solidFill>
        </a:ln>
      </dgm:spPr>
      <dgm:t>
        <a:bodyPr lIns="72000" rIns="0"/>
        <a:lstStyle/>
        <a:p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3</a:t>
          </a:r>
          <a:r>
            <a:rPr lang="en-US" sz="2100" dirty="0" smtClean="0">
              <a:solidFill>
                <a:schemeClr val="bg1">
                  <a:lumMod val="50000"/>
                </a:schemeClr>
              </a:solidFill>
            </a:rPr>
            <a:t>.</a:t>
          </a:r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 Подготовка к экзамену</a:t>
          </a:r>
          <a:endParaRPr lang="ru-RU" sz="2100" dirty="0">
            <a:solidFill>
              <a:schemeClr val="bg1">
                <a:lumMod val="50000"/>
              </a:schemeClr>
            </a:solidFill>
          </a:endParaRPr>
        </a:p>
      </dgm:t>
    </dgm:pt>
    <dgm:pt modelId="{60E86EAA-C328-4E26-BB32-D5E786F130CC}" type="parTrans" cxnId="{3B1DDBCE-945A-48A8-8468-C0BDC10BFFF0}">
      <dgm:prSet/>
      <dgm:spPr/>
      <dgm:t>
        <a:bodyPr/>
        <a:lstStyle/>
        <a:p>
          <a:endParaRPr lang="ru-RU"/>
        </a:p>
      </dgm:t>
    </dgm:pt>
    <dgm:pt modelId="{E7B00DB0-8B46-435C-8A41-61808E541BC6}" type="sibTrans" cxnId="{3B1DDBCE-945A-48A8-8468-C0BDC10BFFF0}">
      <dgm:prSet/>
      <dgm:spPr/>
      <dgm:t>
        <a:bodyPr/>
        <a:lstStyle/>
        <a:p>
          <a:endParaRPr lang="ru-RU"/>
        </a:p>
      </dgm:t>
    </dgm:pt>
    <dgm:pt modelId="{195DD8B8-3341-427B-96E7-098BBBFA0003}" type="pres">
      <dgm:prSet presAssocID="{0150501E-42A2-496F-8BA4-6A75717728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49FCAE-BF41-49BC-AE66-BE6865274377}" type="pres">
      <dgm:prSet presAssocID="{DCFC4E16-D5A6-47B7-A638-9A5635A9916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CCB655-2033-4B4F-9A8D-F11EFCF14005}" type="pres">
      <dgm:prSet presAssocID="{045590DC-0BBC-4D1B-84DA-41A8842D9D89}" presName="parTxOnlySpace" presStyleCnt="0"/>
      <dgm:spPr/>
    </dgm:pt>
    <dgm:pt modelId="{6EA90A98-208F-4047-A4D2-2FF2D2D30D7A}" type="pres">
      <dgm:prSet presAssocID="{0BCF2590-E737-45F5-8B17-1D7E57C10AC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5E01F-817D-4C1F-83D5-0757148DFA3A}" type="pres">
      <dgm:prSet presAssocID="{70491C54-E9A9-463F-84BE-1D73E43BCF17}" presName="parTxOnlySpace" presStyleCnt="0"/>
      <dgm:spPr/>
    </dgm:pt>
    <dgm:pt modelId="{676784D6-B9A0-4510-A81F-C30A28DAE71B}" type="pres">
      <dgm:prSet presAssocID="{BD9A0D7A-37E8-4EAB-A30E-E5A0B02993A1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1DDBCE-945A-48A8-8468-C0BDC10BFFF0}" srcId="{0150501E-42A2-496F-8BA4-6A75717728B8}" destId="{BD9A0D7A-37E8-4EAB-A30E-E5A0B02993A1}" srcOrd="2" destOrd="0" parTransId="{60E86EAA-C328-4E26-BB32-D5E786F130CC}" sibTransId="{E7B00DB0-8B46-435C-8A41-61808E541BC6}"/>
    <dgm:cxn modelId="{06B624EE-A896-4E95-B9CE-E79F4EF39FD4}" srcId="{0150501E-42A2-496F-8BA4-6A75717728B8}" destId="{0BCF2590-E737-45F5-8B17-1D7E57C10ACA}" srcOrd="1" destOrd="0" parTransId="{DC6028DB-46A4-4F0B-92B4-515E66431846}" sibTransId="{70491C54-E9A9-463F-84BE-1D73E43BCF17}"/>
    <dgm:cxn modelId="{583456F3-87D3-482A-B913-94578A5D587B}" type="presOf" srcId="{DCFC4E16-D5A6-47B7-A638-9A5635A9916F}" destId="{DD49FCAE-BF41-49BC-AE66-BE6865274377}" srcOrd="0" destOrd="0" presId="urn:microsoft.com/office/officeart/2005/8/layout/chevron1"/>
    <dgm:cxn modelId="{4E3B3DAE-7C13-47BF-8269-31C8FEB069A6}" type="presOf" srcId="{0BCF2590-E737-45F5-8B17-1D7E57C10ACA}" destId="{6EA90A98-208F-4047-A4D2-2FF2D2D30D7A}" srcOrd="0" destOrd="0" presId="urn:microsoft.com/office/officeart/2005/8/layout/chevron1"/>
    <dgm:cxn modelId="{3CE29489-69EE-465D-8FF8-29707BADD581}" type="presOf" srcId="{BD9A0D7A-37E8-4EAB-A30E-E5A0B02993A1}" destId="{676784D6-B9A0-4510-A81F-C30A28DAE71B}" srcOrd="0" destOrd="0" presId="urn:microsoft.com/office/officeart/2005/8/layout/chevron1"/>
    <dgm:cxn modelId="{542AB54F-73BA-44D7-A07B-32A82D01B546}" type="presOf" srcId="{0150501E-42A2-496F-8BA4-6A75717728B8}" destId="{195DD8B8-3341-427B-96E7-098BBBFA0003}" srcOrd="0" destOrd="0" presId="urn:microsoft.com/office/officeart/2005/8/layout/chevron1"/>
    <dgm:cxn modelId="{F060E63D-9F97-4059-9BA5-CFE59AF162C7}" srcId="{0150501E-42A2-496F-8BA4-6A75717728B8}" destId="{DCFC4E16-D5A6-47B7-A638-9A5635A9916F}" srcOrd="0" destOrd="0" parTransId="{6B663F01-23B1-41CF-919A-E6918E3FEE2D}" sibTransId="{045590DC-0BBC-4D1B-84DA-41A8842D9D89}"/>
    <dgm:cxn modelId="{B9E7B9F5-6814-4382-A79A-4FAAAF90D2BE}" type="presParOf" srcId="{195DD8B8-3341-427B-96E7-098BBBFA0003}" destId="{DD49FCAE-BF41-49BC-AE66-BE6865274377}" srcOrd="0" destOrd="0" presId="urn:microsoft.com/office/officeart/2005/8/layout/chevron1"/>
    <dgm:cxn modelId="{EE806114-2526-4CAC-829F-02DCD8BD5BC8}" type="presParOf" srcId="{195DD8B8-3341-427B-96E7-098BBBFA0003}" destId="{FFCCB655-2033-4B4F-9A8D-F11EFCF14005}" srcOrd="1" destOrd="0" presId="urn:microsoft.com/office/officeart/2005/8/layout/chevron1"/>
    <dgm:cxn modelId="{4F32CB76-6C41-41D5-8C7E-4D85941F1A85}" type="presParOf" srcId="{195DD8B8-3341-427B-96E7-098BBBFA0003}" destId="{6EA90A98-208F-4047-A4D2-2FF2D2D30D7A}" srcOrd="2" destOrd="0" presId="urn:microsoft.com/office/officeart/2005/8/layout/chevron1"/>
    <dgm:cxn modelId="{9F5BDEE6-EF43-4F2C-A78D-A5BC4EF6ABDC}" type="presParOf" srcId="{195DD8B8-3341-427B-96E7-098BBBFA0003}" destId="{7C65E01F-817D-4C1F-83D5-0757148DFA3A}" srcOrd="3" destOrd="0" presId="urn:microsoft.com/office/officeart/2005/8/layout/chevron1"/>
    <dgm:cxn modelId="{9E7C2EAE-0DF5-446F-BE1F-5A015B91D1C5}" type="presParOf" srcId="{195DD8B8-3341-427B-96E7-098BBBFA0003}" destId="{676784D6-B9A0-4510-A81F-C30A28DAE71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150501E-42A2-496F-8BA4-6A75717728B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FC4E16-D5A6-47B7-A638-9A5635A9916F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solidFill>
            <a:schemeClr val="bg1">
              <a:lumMod val="75000"/>
            </a:schemeClr>
          </a:solidFill>
        </a:ln>
      </dgm:spPr>
      <dgm:t>
        <a:bodyPr lIns="0" rIns="0"/>
        <a:lstStyle/>
        <a:p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1. Подготовка ППЭ</a:t>
          </a:r>
          <a:endParaRPr lang="ru-RU" sz="2100" dirty="0">
            <a:solidFill>
              <a:schemeClr val="bg1">
                <a:lumMod val="50000"/>
              </a:schemeClr>
            </a:solidFill>
          </a:endParaRPr>
        </a:p>
      </dgm:t>
    </dgm:pt>
    <dgm:pt modelId="{6B663F01-23B1-41CF-919A-E6918E3FEE2D}" type="parTrans" cxnId="{F060E63D-9F97-4059-9BA5-CFE59AF162C7}">
      <dgm:prSet/>
      <dgm:spPr/>
      <dgm:t>
        <a:bodyPr/>
        <a:lstStyle/>
        <a:p>
          <a:endParaRPr lang="ru-RU"/>
        </a:p>
      </dgm:t>
    </dgm:pt>
    <dgm:pt modelId="{045590DC-0BBC-4D1B-84DA-41A8842D9D89}" type="sibTrans" cxnId="{F060E63D-9F97-4059-9BA5-CFE59AF162C7}">
      <dgm:prSet/>
      <dgm:spPr/>
      <dgm:t>
        <a:bodyPr/>
        <a:lstStyle/>
        <a:p>
          <a:endParaRPr lang="ru-RU"/>
        </a:p>
      </dgm:t>
    </dgm:pt>
    <dgm:pt modelId="{0BCF2590-E737-45F5-8B17-1D7E57C10ACA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2</a:t>
          </a:r>
          <a:r>
            <a:rPr lang="en-US" sz="2100" dirty="0" smtClean="0">
              <a:solidFill>
                <a:schemeClr val="bg1">
                  <a:lumMod val="50000"/>
                </a:schemeClr>
              </a:solidFill>
            </a:rPr>
            <a:t>. </a:t>
          </a:r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Контроль технической готовности</a:t>
          </a:r>
          <a:endParaRPr lang="ru-RU" sz="2100" dirty="0">
            <a:solidFill>
              <a:schemeClr val="bg1">
                <a:lumMod val="50000"/>
              </a:schemeClr>
            </a:solidFill>
          </a:endParaRPr>
        </a:p>
      </dgm:t>
    </dgm:pt>
    <dgm:pt modelId="{DC6028DB-46A4-4F0B-92B4-515E66431846}" type="parTrans" cxnId="{06B624EE-A896-4E95-B9CE-E79F4EF39FD4}">
      <dgm:prSet/>
      <dgm:spPr/>
      <dgm:t>
        <a:bodyPr/>
        <a:lstStyle/>
        <a:p>
          <a:endParaRPr lang="ru-RU"/>
        </a:p>
      </dgm:t>
    </dgm:pt>
    <dgm:pt modelId="{70491C54-E9A9-463F-84BE-1D73E43BCF17}" type="sibTrans" cxnId="{06B624EE-A896-4E95-B9CE-E79F4EF39FD4}">
      <dgm:prSet/>
      <dgm:spPr/>
      <dgm:t>
        <a:bodyPr/>
        <a:lstStyle/>
        <a:p>
          <a:endParaRPr lang="ru-RU"/>
        </a:p>
      </dgm:t>
    </dgm:pt>
    <dgm:pt modelId="{BD9A0D7A-37E8-4EAB-A30E-E5A0B02993A1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rgbClr val="0070C0"/>
        </a:solidFill>
        <a:ln>
          <a:solidFill>
            <a:schemeClr val="bg1"/>
          </a:solidFill>
        </a:ln>
      </dgm:spPr>
      <dgm:t>
        <a:bodyPr lIns="72000" rIns="0"/>
        <a:lstStyle/>
        <a:p>
          <a:r>
            <a:rPr lang="ru-RU" sz="2100" dirty="0" smtClean="0">
              <a:solidFill>
                <a:schemeClr val="bg1"/>
              </a:solidFill>
            </a:rPr>
            <a:t>3</a:t>
          </a:r>
          <a:r>
            <a:rPr lang="en-US" sz="2100" dirty="0" smtClean="0">
              <a:solidFill>
                <a:schemeClr val="bg1"/>
              </a:solidFill>
            </a:rPr>
            <a:t>.</a:t>
          </a:r>
          <a:r>
            <a:rPr lang="ru-RU" sz="2100" dirty="0" smtClean="0">
              <a:solidFill>
                <a:schemeClr val="bg1"/>
              </a:solidFill>
            </a:rPr>
            <a:t> Подготовка к экзамену</a:t>
          </a:r>
          <a:endParaRPr lang="ru-RU" sz="2100" dirty="0">
            <a:solidFill>
              <a:schemeClr val="bg1"/>
            </a:solidFill>
          </a:endParaRPr>
        </a:p>
      </dgm:t>
    </dgm:pt>
    <dgm:pt modelId="{60E86EAA-C328-4E26-BB32-D5E786F130CC}" type="parTrans" cxnId="{3B1DDBCE-945A-48A8-8468-C0BDC10BFFF0}">
      <dgm:prSet/>
      <dgm:spPr/>
      <dgm:t>
        <a:bodyPr/>
        <a:lstStyle/>
        <a:p>
          <a:endParaRPr lang="ru-RU"/>
        </a:p>
      </dgm:t>
    </dgm:pt>
    <dgm:pt modelId="{E7B00DB0-8B46-435C-8A41-61808E541BC6}" type="sibTrans" cxnId="{3B1DDBCE-945A-48A8-8468-C0BDC10BFFF0}">
      <dgm:prSet/>
      <dgm:spPr/>
      <dgm:t>
        <a:bodyPr/>
        <a:lstStyle/>
        <a:p>
          <a:endParaRPr lang="ru-RU"/>
        </a:p>
      </dgm:t>
    </dgm:pt>
    <dgm:pt modelId="{195DD8B8-3341-427B-96E7-098BBBFA0003}" type="pres">
      <dgm:prSet presAssocID="{0150501E-42A2-496F-8BA4-6A75717728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49FCAE-BF41-49BC-AE66-BE6865274377}" type="pres">
      <dgm:prSet presAssocID="{DCFC4E16-D5A6-47B7-A638-9A5635A9916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CCB655-2033-4B4F-9A8D-F11EFCF14005}" type="pres">
      <dgm:prSet presAssocID="{045590DC-0BBC-4D1B-84DA-41A8842D9D89}" presName="parTxOnlySpace" presStyleCnt="0"/>
      <dgm:spPr/>
    </dgm:pt>
    <dgm:pt modelId="{6EA90A98-208F-4047-A4D2-2FF2D2D30D7A}" type="pres">
      <dgm:prSet presAssocID="{0BCF2590-E737-45F5-8B17-1D7E57C10AC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5E01F-817D-4C1F-83D5-0757148DFA3A}" type="pres">
      <dgm:prSet presAssocID="{70491C54-E9A9-463F-84BE-1D73E43BCF17}" presName="parTxOnlySpace" presStyleCnt="0"/>
      <dgm:spPr/>
    </dgm:pt>
    <dgm:pt modelId="{676784D6-B9A0-4510-A81F-C30A28DAE71B}" type="pres">
      <dgm:prSet presAssocID="{BD9A0D7A-37E8-4EAB-A30E-E5A0B02993A1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1DDBCE-945A-48A8-8468-C0BDC10BFFF0}" srcId="{0150501E-42A2-496F-8BA4-6A75717728B8}" destId="{BD9A0D7A-37E8-4EAB-A30E-E5A0B02993A1}" srcOrd="2" destOrd="0" parTransId="{60E86EAA-C328-4E26-BB32-D5E786F130CC}" sibTransId="{E7B00DB0-8B46-435C-8A41-61808E541BC6}"/>
    <dgm:cxn modelId="{06B624EE-A896-4E95-B9CE-E79F4EF39FD4}" srcId="{0150501E-42A2-496F-8BA4-6A75717728B8}" destId="{0BCF2590-E737-45F5-8B17-1D7E57C10ACA}" srcOrd="1" destOrd="0" parTransId="{DC6028DB-46A4-4F0B-92B4-515E66431846}" sibTransId="{70491C54-E9A9-463F-84BE-1D73E43BCF17}"/>
    <dgm:cxn modelId="{14D13A5A-02FE-4459-94E2-E78DF2A1EF99}" type="presOf" srcId="{0BCF2590-E737-45F5-8B17-1D7E57C10ACA}" destId="{6EA90A98-208F-4047-A4D2-2FF2D2D30D7A}" srcOrd="0" destOrd="0" presId="urn:microsoft.com/office/officeart/2005/8/layout/chevron1"/>
    <dgm:cxn modelId="{B6E82B91-D3A3-47CE-B029-AF3BBE235F4B}" type="presOf" srcId="{0150501E-42A2-496F-8BA4-6A75717728B8}" destId="{195DD8B8-3341-427B-96E7-098BBBFA0003}" srcOrd="0" destOrd="0" presId="urn:microsoft.com/office/officeart/2005/8/layout/chevron1"/>
    <dgm:cxn modelId="{4CE49707-DCBD-4926-B796-680AEA60A9A6}" type="presOf" srcId="{BD9A0D7A-37E8-4EAB-A30E-E5A0B02993A1}" destId="{676784D6-B9A0-4510-A81F-C30A28DAE71B}" srcOrd="0" destOrd="0" presId="urn:microsoft.com/office/officeart/2005/8/layout/chevron1"/>
    <dgm:cxn modelId="{7830479F-54E6-4355-9E98-85C007C88A2C}" type="presOf" srcId="{DCFC4E16-D5A6-47B7-A638-9A5635A9916F}" destId="{DD49FCAE-BF41-49BC-AE66-BE6865274377}" srcOrd="0" destOrd="0" presId="urn:microsoft.com/office/officeart/2005/8/layout/chevron1"/>
    <dgm:cxn modelId="{F060E63D-9F97-4059-9BA5-CFE59AF162C7}" srcId="{0150501E-42A2-496F-8BA4-6A75717728B8}" destId="{DCFC4E16-D5A6-47B7-A638-9A5635A9916F}" srcOrd="0" destOrd="0" parTransId="{6B663F01-23B1-41CF-919A-E6918E3FEE2D}" sibTransId="{045590DC-0BBC-4D1B-84DA-41A8842D9D89}"/>
    <dgm:cxn modelId="{E6570E13-D0BC-445D-BC3B-5108A7288BDD}" type="presParOf" srcId="{195DD8B8-3341-427B-96E7-098BBBFA0003}" destId="{DD49FCAE-BF41-49BC-AE66-BE6865274377}" srcOrd="0" destOrd="0" presId="urn:microsoft.com/office/officeart/2005/8/layout/chevron1"/>
    <dgm:cxn modelId="{9CF897B6-633D-418E-BE2E-66681B9C9FE7}" type="presParOf" srcId="{195DD8B8-3341-427B-96E7-098BBBFA0003}" destId="{FFCCB655-2033-4B4F-9A8D-F11EFCF14005}" srcOrd="1" destOrd="0" presId="urn:microsoft.com/office/officeart/2005/8/layout/chevron1"/>
    <dgm:cxn modelId="{C874B208-1E29-4DEA-A5B5-EB04186C21F1}" type="presParOf" srcId="{195DD8B8-3341-427B-96E7-098BBBFA0003}" destId="{6EA90A98-208F-4047-A4D2-2FF2D2D30D7A}" srcOrd="2" destOrd="0" presId="urn:microsoft.com/office/officeart/2005/8/layout/chevron1"/>
    <dgm:cxn modelId="{508B7B2B-DC5D-4FAA-A2C5-201527EA1EEF}" type="presParOf" srcId="{195DD8B8-3341-427B-96E7-098BBBFA0003}" destId="{7C65E01F-817D-4C1F-83D5-0757148DFA3A}" srcOrd="3" destOrd="0" presId="urn:microsoft.com/office/officeart/2005/8/layout/chevron1"/>
    <dgm:cxn modelId="{F610E1F0-FC37-47D7-A5B3-48CF16B52234}" type="presParOf" srcId="{195DD8B8-3341-427B-96E7-098BBBFA0003}" destId="{676784D6-B9A0-4510-A81F-C30A28DAE71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150501E-42A2-496F-8BA4-6A75717728B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FC4E16-D5A6-47B7-A638-9A5635A9916F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solidFill>
            <a:schemeClr val="bg1">
              <a:lumMod val="75000"/>
            </a:schemeClr>
          </a:solidFill>
        </a:ln>
      </dgm:spPr>
      <dgm:t>
        <a:bodyPr lIns="0" rIns="0"/>
        <a:lstStyle/>
        <a:p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1. Подготовка ППЭ</a:t>
          </a:r>
          <a:endParaRPr lang="ru-RU" sz="2100" dirty="0">
            <a:solidFill>
              <a:schemeClr val="bg1">
                <a:lumMod val="50000"/>
              </a:schemeClr>
            </a:solidFill>
          </a:endParaRPr>
        </a:p>
      </dgm:t>
    </dgm:pt>
    <dgm:pt modelId="{6B663F01-23B1-41CF-919A-E6918E3FEE2D}" type="parTrans" cxnId="{F060E63D-9F97-4059-9BA5-CFE59AF162C7}">
      <dgm:prSet/>
      <dgm:spPr/>
      <dgm:t>
        <a:bodyPr/>
        <a:lstStyle/>
        <a:p>
          <a:endParaRPr lang="ru-RU"/>
        </a:p>
      </dgm:t>
    </dgm:pt>
    <dgm:pt modelId="{045590DC-0BBC-4D1B-84DA-41A8842D9D89}" type="sibTrans" cxnId="{F060E63D-9F97-4059-9BA5-CFE59AF162C7}">
      <dgm:prSet/>
      <dgm:spPr/>
      <dgm:t>
        <a:bodyPr/>
        <a:lstStyle/>
        <a:p>
          <a:endParaRPr lang="ru-RU"/>
        </a:p>
      </dgm:t>
    </dgm:pt>
    <dgm:pt modelId="{0BCF2590-E737-45F5-8B17-1D7E57C10ACA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2</a:t>
          </a:r>
          <a:r>
            <a:rPr lang="en-US" sz="2100" dirty="0" smtClean="0">
              <a:solidFill>
                <a:schemeClr val="bg1">
                  <a:lumMod val="50000"/>
                </a:schemeClr>
              </a:solidFill>
            </a:rPr>
            <a:t>. </a:t>
          </a:r>
          <a:r>
            <a:rPr lang="ru-RU" sz="2100" dirty="0" smtClean="0">
              <a:solidFill>
                <a:schemeClr val="bg1">
                  <a:lumMod val="50000"/>
                </a:schemeClr>
              </a:solidFill>
            </a:rPr>
            <a:t>Контроль технической готовности</a:t>
          </a:r>
          <a:endParaRPr lang="ru-RU" sz="2100" dirty="0">
            <a:solidFill>
              <a:schemeClr val="bg1">
                <a:lumMod val="50000"/>
              </a:schemeClr>
            </a:solidFill>
          </a:endParaRPr>
        </a:p>
      </dgm:t>
    </dgm:pt>
    <dgm:pt modelId="{DC6028DB-46A4-4F0B-92B4-515E66431846}" type="parTrans" cxnId="{06B624EE-A896-4E95-B9CE-E79F4EF39FD4}">
      <dgm:prSet/>
      <dgm:spPr/>
      <dgm:t>
        <a:bodyPr/>
        <a:lstStyle/>
        <a:p>
          <a:endParaRPr lang="ru-RU"/>
        </a:p>
      </dgm:t>
    </dgm:pt>
    <dgm:pt modelId="{70491C54-E9A9-463F-84BE-1D73E43BCF17}" type="sibTrans" cxnId="{06B624EE-A896-4E95-B9CE-E79F4EF39FD4}">
      <dgm:prSet/>
      <dgm:spPr/>
      <dgm:t>
        <a:bodyPr/>
        <a:lstStyle/>
        <a:p>
          <a:endParaRPr lang="ru-RU"/>
        </a:p>
      </dgm:t>
    </dgm:pt>
    <dgm:pt modelId="{BD9A0D7A-37E8-4EAB-A30E-E5A0B02993A1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solidFill>
          <a:srgbClr val="0070C0"/>
        </a:solidFill>
        <a:ln>
          <a:solidFill>
            <a:schemeClr val="bg1"/>
          </a:solidFill>
        </a:ln>
      </dgm:spPr>
      <dgm:t>
        <a:bodyPr lIns="72000" rIns="0"/>
        <a:lstStyle/>
        <a:p>
          <a:r>
            <a:rPr lang="ru-RU" sz="2100" dirty="0" smtClean="0">
              <a:solidFill>
                <a:schemeClr val="bg1"/>
              </a:solidFill>
            </a:rPr>
            <a:t>3</a:t>
          </a:r>
          <a:r>
            <a:rPr lang="en-US" sz="2100" dirty="0" smtClean="0">
              <a:solidFill>
                <a:schemeClr val="bg1"/>
              </a:solidFill>
            </a:rPr>
            <a:t>.</a:t>
          </a:r>
          <a:r>
            <a:rPr lang="ru-RU" sz="2100" dirty="0" smtClean="0">
              <a:solidFill>
                <a:schemeClr val="bg1"/>
              </a:solidFill>
            </a:rPr>
            <a:t> Подготовка к экзамену</a:t>
          </a:r>
          <a:endParaRPr lang="ru-RU" sz="2100" dirty="0">
            <a:solidFill>
              <a:schemeClr val="bg1"/>
            </a:solidFill>
          </a:endParaRPr>
        </a:p>
      </dgm:t>
    </dgm:pt>
    <dgm:pt modelId="{60E86EAA-C328-4E26-BB32-D5E786F130CC}" type="parTrans" cxnId="{3B1DDBCE-945A-48A8-8468-C0BDC10BFFF0}">
      <dgm:prSet/>
      <dgm:spPr/>
      <dgm:t>
        <a:bodyPr/>
        <a:lstStyle/>
        <a:p>
          <a:endParaRPr lang="ru-RU"/>
        </a:p>
      </dgm:t>
    </dgm:pt>
    <dgm:pt modelId="{E7B00DB0-8B46-435C-8A41-61808E541BC6}" type="sibTrans" cxnId="{3B1DDBCE-945A-48A8-8468-C0BDC10BFFF0}">
      <dgm:prSet/>
      <dgm:spPr/>
      <dgm:t>
        <a:bodyPr/>
        <a:lstStyle/>
        <a:p>
          <a:endParaRPr lang="ru-RU"/>
        </a:p>
      </dgm:t>
    </dgm:pt>
    <dgm:pt modelId="{195DD8B8-3341-427B-96E7-098BBBFA0003}" type="pres">
      <dgm:prSet presAssocID="{0150501E-42A2-496F-8BA4-6A75717728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49FCAE-BF41-49BC-AE66-BE6865274377}" type="pres">
      <dgm:prSet presAssocID="{DCFC4E16-D5A6-47B7-A638-9A5635A9916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CCB655-2033-4B4F-9A8D-F11EFCF14005}" type="pres">
      <dgm:prSet presAssocID="{045590DC-0BBC-4D1B-84DA-41A8842D9D89}" presName="parTxOnlySpace" presStyleCnt="0"/>
      <dgm:spPr/>
    </dgm:pt>
    <dgm:pt modelId="{6EA90A98-208F-4047-A4D2-2FF2D2D30D7A}" type="pres">
      <dgm:prSet presAssocID="{0BCF2590-E737-45F5-8B17-1D7E57C10AC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5E01F-817D-4C1F-83D5-0757148DFA3A}" type="pres">
      <dgm:prSet presAssocID="{70491C54-E9A9-463F-84BE-1D73E43BCF17}" presName="parTxOnlySpace" presStyleCnt="0"/>
      <dgm:spPr/>
    </dgm:pt>
    <dgm:pt modelId="{676784D6-B9A0-4510-A81F-C30A28DAE71B}" type="pres">
      <dgm:prSet presAssocID="{BD9A0D7A-37E8-4EAB-A30E-E5A0B02993A1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1DDBCE-945A-48A8-8468-C0BDC10BFFF0}" srcId="{0150501E-42A2-496F-8BA4-6A75717728B8}" destId="{BD9A0D7A-37E8-4EAB-A30E-E5A0B02993A1}" srcOrd="2" destOrd="0" parTransId="{60E86EAA-C328-4E26-BB32-D5E786F130CC}" sibTransId="{E7B00DB0-8B46-435C-8A41-61808E541BC6}"/>
    <dgm:cxn modelId="{06B624EE-A896-4E95-B9CE-E79F4EF39FD4}" srcId="{0150501E-42A2-496F-8BA4-6A75717728B8}" destId="{0BCF2590-E737-45F5-8B17-1D7E57C10ACA}" srcOrd="1" destOrd="0" parTransId="{DC6028DB-46A4-4F0B-92B4-515E66431846}" sibTransId="{70491C54-E9A9-463F-84BE-1D73E43BCF17}"/>
    <dgm:cxn modelId="{8EADDF2B-FD11-45AA-B6D3-0D9FA9079FF3}" type="presOf" srcId="{0150501E-42A2-496F-8BA4-6A75717728B8}" destId="{195DD8B8-3341-427B-96E7-098BBBFA0003}" srcOrd="0" destOrd="0" presId="urn:microsoft.com/office/officeart/2005/8/layout/chevron1"/>
    <dgm:cxn modelId="{4830A694-334A-4532-8899-D1B7BD4CF8D9}" type="presOf" srcId="{BD9A0D7A-37E8-4EAB-A30E-E5A0B02993A1}" destId="{676784D6-B9A0-4510-A81F-C30A28DAE71B}" srcOrd="0" destOrd="0" presId="urn:microsoft.com/office/officeart/2005/8/layout/chevron1"/>
    <dgm:cxn modelId="{AC33A06C-2015-4727-A8BA-0089691B6B82}" type="presOf" srcId="{DCFC4E16-D5A6-47B7-A638-9A5635A9916F}" destId="{DD49FCAE-BF41-49BC-AE66-BE6865274377}" srcOrd="0" destOrd="0" presId="urn:microsoft.com/office/officeart/2005/8/layout/chevron1"/>
    <dgm:cxn modelId="{F060E63D-9F97-4059-9BA5-CFE59AF162C7}" srcId="{0150501E-42A2-496F-8BA4-6A75717728B8}" destId="{DCFC4E16-D5A6-47B7-A638-9A5635A9916F}" srcOrd="0" destOrd="0" parTransId="{6B663F01-23B1-41CF-919A-E6918E3FEE2D}" sibTransId="{045590DC-0BBC-4D1B-84DA-41A8842D9D89}"/>
    <dgm:cxn modelId="{0DA26821-6400-4000-9633-7668EF9A9477}" type="presOf" srcId="{0BCF2590-E737-45F5-8B17-1D7E57C10ACA}" destId="{6EA90A98-208F-4047-A4D2-2FF2D2D30D7A}" srcOrd="0" destOrd="0" presId="urn:microsoft.com/office/officeart/2005/8/layout/chevron1"/>
    <dgm:cxn modelId="{3FE467B9-C935-474F-9418-889E91588509}" type="presParOf" srcId="{195DD8B8-3341-427B-96E7-098BBBFA0003}" destId="{DD49FCAE-BF41-49BC-AE66-BE6865274377}" srcOrd="0" destOrd="0" presId="urn:microsoft.com/office/officeart/2005/8/layout/chevron1"/>
    <dgm:cxn modelId="{EF3274D7-4572-4753-81A4-4577297B8564}" type="presParOf" srcId="{195DD8B8-3341-427B-96E7-098BBBFA0003}" destId="{FFCCB655-2033-4B4F-9A8D-F11EFCF14005}" srcOrd="1" destOrd="0" presId="urn:microsoft.com/office/officeart/2005/8/layout/chevron1"/>
    <dgm:cxn modelId="{85BA3C9D-8778-4352-B9EA-38CA26CE6496}" type="presParOf" srcId="{195DD8B8-3341-427B-96E7-098BBBFA0003}" destId="{6EA90A98-208F-4047-A4D2-2FF2D2D30D7A}" srcOrd="2" destOrd="0" presId="urn:microsoft.com/office/officeart/2005/8/layout/chevron1"/>
    <dgm:cxn modelId="{5082F7B1-B6DF-4A4B-888B-07F735EA4171}" type="presParOf" srcId="{195DD8B8-3341-427B-96E7-098BBBFA0003}" destId="{7C65E01F-817D-4C1F-83D5-0757148DFA3A}" srcOrd="3" destOrd="0" presId="urn:microsoft.com/office/officeart/2005/8/layout/chevron1"/>
    <dgm:cxn modelId="{37A659B4-4842-4FF3-B0A9-63DA82E9C19B}" type="presParOf" srcId="{195DD8B8-3341-427B-96E7-098BBBFA0003}" destId="{676784D6-B9A0-4510-A81F-C30A28DAE71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B4C8B3B-283E-49F2-AD39-1BE2CB7434C2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B5A23BE-C680-4689-B604-3488EB3B3AC3}">
      <dgm:prSet phldrT="[Текст]"/>
      <dgm:spPr>
        <a:solidFill>
          <a:srgbClr val="0070C0"/>
        </a:solidFill>
      </dgm:spPr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7D0DC8A6-4CE9-4A3D-954A-FBACB4DE7DB3}" type="parTrans" cxnId="{70D54BBF-8EB0-4423-884D-9CD16C3F77A3}">
      <dgm:prSet/>
      <dgm:spPr/>
      <dgm:t>
        <a:bodyPr/>
        <a:lstStyle/>
        <a:p>
          <a:endParaRPr lang="ru-RU"/>
        </a:p>
      </dgm:t>
    </dgm:pt>
    <dgm:pt modelId="{CCFBD72B-DC03-45C9-9265-15CAA7547502}" type="sibTrans" cxnId="{70D54BBF-8EB0-4423-884D-9CD16C3F77A3}">
      <dgm:prSet/>
      <dgm:spPr/>
      <dgm:t>
        <a:bodyPr/>
        <a:lstStyle/>
        <a:p>
          <a:endParaRPr lang="ru-RU"/>
        </a:p>
      </dgm:t>
    </dgm:pt>
    <dgm:pt modelId="{5E6E2C58-2C6C-4115-A436-DB693C5AF8D4}">
      <dgm:prSet phldrT="[Текст]"/>
      <dgm:spPr>
        <a:ln>
          <a:solidFill>
            <a:srgbClr val="0070C0"/>
          </a:solidFill>
        </a:ln>
      </dgm:spPr>
      <dgm:t>
        <a:bodyPr/>
        <a:lstStyle/>
        <a:p>
          <a:r>
            <a:rPr lang="ru-RU" dirty="0" smtClean="0"/>
            <a:t>Скачивание ключа доступа к </a:t>
          </a:r>
          <a:r>
            <a:rPr lang="ru-RU" dirty="0" smtClean="0"/>
            <a:t>КИМ</a:t>
          </a:r>
          <a:endParaRPr lang="ru-RU" dirty="0"/>
        </a:p>
      </dgm:t>
    </dgm:pt>
    <dgm:pt modelId="{B8B38B19-6D01-482A-97B7-97761A1BFA68}" type="parTrans" cxnId="{4D350DB1-0A4E-45B4-A809-A3F12311779E}">
      <dgm:prSet/>
      <dgm:spPr/>
      <dgm:t>
        <a:bodyPr/>
        <a:lstStyle/>
        <a:p>
          <a:endParaRPr lang="ru-RU"/>
        </a:p>
      </dgm:t>
    </dgm:pt>
    <dgm:pt modelId="{EADB95D1-6488-43EF-9682-DEDC9D620A9B}" type="sibTrans" cxnId="{4D350DB1-0A4E-45B4-A809-A3F12311779E}">
      <dgm:prSet/>
      <dgm:spPr/>
      <dgm:t>
        <a:bodyPr/>
        <a:lstStyle/>
        <a:p>
          <a:endParaRPr lang="ru-RU"/>
        </a:p>
      </dgm:t>
    </dgm:pt>
    <dgm:pt modelId="{1023EC32-6B61-4DD3-A858-D3E4AF61E9AC}">
      <dgm:prSet phldrT="[Текст]"/>
      <dgm:spPr>
        <a:solidFill>
          <a:srgbClr val="0070C0"/>
        </a:solidFill>
      </dgm:spPr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F1164BA4-37B7-43C3-B4F1-DDD2F9B09B56}" type="parTrans" cxnId="{EC6A557A-01A7-4844-BFB8-36F5A4A3A126}">
      <dgm:prSet/>
      <dgm:spPr/>
      <dgm:t>
        <a:bodyPr/>
        <a:lstStyle/>
        <a:p>
          <a:endParaRPr lang="ru-RU"/>
        </a:p>
      </dgm:t>
    </dgm:pt>
    <dgm:pt modelId="{62104547-21D0-445F-B03D-A0DAE0C8FCB1}" type="sibTrans" cxnId="{EC6A557A-01A7-4844-BFB8-36F5A4A3A126}">
      <dgm:prSet/>
      <dgm:spPr/>
      <dgm:t>
        <a:bodyPr/>
        <a:lstStyle/>
        <a:p>
          <a:endParaRPr lang="ru-RU"/>
        </a:p>
      </dgm:t>
    </dgm:pt>
    <dgm:pt modelId="{77C24FA6-2141-4283-ACD5-B5764B1054CD}">
      <dgm:prSet phldrT="[Текст]"/>
      <dgm:spPr>
        <a:ln>
          <a:solidFill>
            <a:srgbClr val="0070C0"/>
          </a:solidFill>
        </a:ln>
      </dgm:spPr>
      <dgm:t>
        <a:bodyPr/>
        <a:lstStyle/>
        <a:p>
          <a:r>
            <a:rPr lang="ru-RU" dirty="0" smtClean="0"/>
            <a:t>Загрузка ключа доступа к КИМ на рабочие места участников в каждой аудитории проведения</a:t>
          </a:r>
          <a:endParaRPr lang="ru-RU" dirty="0"/>
        </a:p>
      </dgm:t>
    </dgm:pt>
    <dgm:pt modelId="{5768ECE1-F41C-42A5-A681-2EDF033A40B2}" type="parTrans" cxnId="{C166AE59-FD22-40C4-9DD1-235E1C7D70A2}">
      <dgm:prSet/>
      <dgm:spPr/>
      <dgm:t>
        <a:bodyPr/>
        <a:lstStyle/>
        <a:p>
          <a:endParaRPr lang="ru-RU"/>
        </a:p>
      </dgm:t>
    </dgm:pt>
    <dgm:pt modelId="{346959FF-DEFB-4973-A07F-97AC79633AD4}" type="sibTrans" cxnId="{C166AE59-FD22-40C4-9DD1-235E1C7D70A2}">
      <dgm:prSet/>
      <dgm:spPr/>
      <dgm:t>
        <a:bodyPr/>
        <a:lstStyle/>
        <a:p>
          <a:endParaRPr lang="ru-RU"/>
        </a:p>
      </dgm:t>
    </dgm:pt>
    <dgm:pt modelId="{3A5D3118-4F7F-456E-8227-CCD1086BA787}">
      <dgm:prSet phldrT="[Текст]"/>
      <dgm:spPr>
        <a:solidFill>
          <a:srgbClr val="0070C0"/>
        </a:solidFill>
      </dgm:spPr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E15AB79D-FCAC-43EE-BD31-7C0E5855DE7F}" type="parTrans" cxnId="{A4614B0E-632A-4271-B919-0D3C84C37706}">
      <dgm:prSet/>
      <dgm:spPr/>
      <dgm:t>
        <a:bodyPr/>
        <a:lstStyle/>
        <a:p>
          <a:endParaRPr lang="ru-RU"/>
        </a:p>
      </dgm:t>
    </dgm:pt>
    <dgm:pt modelId="{6D71155C-AA0E-4531-952E-EAD3A283DD83}" type="sibTrans" cxnId="{A4614B0E-632A-4271-B919-0D3C84C37706}">
      <dgm:prSet/>
      <dgm:spPr/>
      <dgm:t>
        <a:bodyPr/>
        <a:lstStyle/>
        <a:p>
          <a:endParaRPr lang="ru-RU"/>
        </a:p>
      </dgm:t>
    </dgm:pt>
    <dgm:pt modelId="{D9FC18EF-9160-4CA8-841D-F9662AFB6422}">
      <dgm:prSet phldrT="[Текст]"/>
      <dgm:spPr>
        <a:ln>
          <a:solidFill>
            <a:srgbClr val="0070C0"/>
          </a:solidFill>
        </a:ln>
      </dgm:spPr>
      <dgm:t>
        <a:bodyPr/>
        <a:lstStyle/>
        <a:p>
          <a:r>
            <a:rPr lang="ru-RU" dirty="0" smtClean="0"/>
            <a:t>Активация ключа доступа к КИМ на рабочих местах участников в каждой аудитории проведения</a:t>
          </a:r>
          <a:endParaRPr lang="ru-RU" dirty="0"/>
        </a:p>
      </dgm:t>
    </dgm:pt>
    <dgm:pt modelId="{9D23F7A5-66F2-47E0-ADE3-ED00E48A8E26}" type="parTrans" cxnId="{1D828730-3E16-4DED-9BE8-FC936299D64D}">
      <dgm:prSet/>
      <dgm:spPr/>
      <dgm:t>
        <a:bodyPr/>
        <a:lstStyle/>
        <a:p>
          <a:endParaRPr lang="ru-RU"/>
        </a:p>
      </dgm:t>
    </dgm:pt>
    <dgm:pt modelId="{CA1D010C-2136-45D6-B10F-4A1F8E80B112}" type="sibTrans" cxnId="{1D828730-3E16-4DED-9BE8-FC936299D64D}">
      <dgm:prSet/>
      <dgm:spPr/>
      <dgm:t>
        <a:bodyPr/>
        <a:lstStyle/>
        <a:p>
          <a:endParaRPr lang="ru-RU"/>
        </a:p>
      </dgm:t>
    </dgm:pt>
    <dgm:pt modelId="{233D697A-1417-4D2D-B062-89ECE1EBC9CB}" type="pres">
      <dgm:prSet presAssocID="{3B4C8B3B-283E-49F2-AD39-1BE2CB7434C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2DB6965-B96D-4D94-AAC1-BE01B274DB10}" type="pres">
      <dgm:prSet presAssocID="{CB5A23BE-C680-4689-B604-3488EB3B3AC3}" presName="composite" presStyleCnt="0"/>
      <dgm:spPr/>
    </dgm:pt>
    <dgm:pt modelId="{52BCA8E1-ABC5-400D-A0B3-B88CFEDAA284}" type="pres">
      <dgm:prSet presAssocID="{CB5A23BE-C680-4689-B604-3488EB3B3AC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8DA9C1-C28F-451C-B3CC-465387438DA5}" type="pres">
      <dgm:prSet presAssocID="{CB5A23BE-C680-4689-B604-3488EB3B3AC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D31963-1705-46FD-AA1A-43308133F108}" type="pres">
      <dgm:prSet presAssocID="{CCFBD72B-DC03-45C9-9265-15CAA7547502}" presName="sp" presStyleCnt="0"/>
      <dgm:spPr/>
    </dgm:pt>
    <dgm:pt modelId="{13E4D19A-0A6D-4338-AC4F-15499ADC22EC}" type="pres">
      <dgm:prSet presAssocID="{1023EC32-6B61-4DD3-A858-D3E4AF61E9AC}" presName="composite" presStyleCnt="0"/>
      <dgm:spPr/>
    </dgm:pt>
    <dgm:pt modelId="{41D27B5D-4946-4C52-8D57-AA1FDA441CA5}" type="pres">
      <dgm:prSet presAssocID="{1023EC32-6B61-4DD3-A858-D3E4AF61E9A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5653B8-BF68-43B1-86F5-25D3C611B37A}" type="pres">
      <dgm:prSet presAssocID="{1023EC32-6B61-4DD3-A858-D3E4AF61E9AC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915339-F2C1-4061-8B65-76916915F0FC}" type="pres">
      <dgm:prSet presAssocID="{62104547-21D0-445F-B03D-A0DAE0C8FCB1}" presName="sp" presStyleCnt="0"/>
      <dgm:spPr/>
    </dgm:pt>
    <dgm:pt modelId="{B6D4928C-ECD3-4AED-A9DA-E9811D18746F}" type="pres">
      <dgm:prSet presAssocID="{3A5D3118-4F7F-456E-8227-CCD1086BA787}" presName="composite" presStyleCnt="0"/>
      <dgm:spPr/>
    </dgm:pt>
    <dgm:pt modelId="{A11AC1EA-7C4B-47EF-9C7E-CEB8A51C6FA4}" type="pres">
      <dgm:prSet presAssocID="{3A5D3118-4F7F-456E-8227-CCD1086BA78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D0A532-88F3-43DA-AC32-EA4511194167}" type="pres">
      <dgm:prSet presAssocID="{3A5D3118-4F7F-456E-8227-CCD1086BA78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64717BB-28D1-415F-96F5-E308E58ED097}" type="presOf" srcId="{CB5A23BE-C680-4689-B604-3488EB3B3AC3}" destId="{52BCA8E1-ABC5-400D-A0B3-B88CFEDAA284}" srcOrd="0" destOrd="0" presId="urn:microsoft.com/office/officeart/2005/8/layout/chevron2"/>
    <dgm:cxn modelId="{4D350DB1-0A4E-45B4-A809-A3F12311779E}" srcId="{CB5A23BE-C680-4689-B604-3488EB3B3AC3}" destId="{5E6E2C58-2C6C-4115-A436-DB693C5AF8D4}" srcOrd="0" destOrd="0" parTransId="{B8B38B19-6D01-482A-97B7-97761A1BFA68}" sibTransId="{EADB95D1-6488-43EF-9682-DEDC9D620A9B}"/>
    <dgm:cxn modelId="{116AC69D-2119-40A3-9AC0-02A7B8B77252}" type="presOf" srcId="{D9FC18EF-9160-4CA8-841D-F9662AFB6422}" destId="{E5D0A532-88F3-43DA-AC32-EA4511194167}" srcOrd="0" destOrd="0" presId="urn:microsoft.com/office/officeart/2005/8/layout/chevron2"/>
    <dgm:cxn modelId="{7C288C2F-92AC-46F0-ACDF-13429A148364}" type="presOf" srcId="{77C24FA6-2141-4283-ACD5-B5764B1054CD}" destId="{8A5653B8-BF68-43B1-86F5-25D3C611B37A}" srcOrd="0" destOrd="0" presId="urn:microsoft.com/office/officeart/2005/8/layout/chevron2"/>
    <dgm:cxn modelId="{701A9DD6-CAB6-4996-95F6-0901139042BF}" type="presOf" srcId="{1023EC32-6B61-4DD3-A858-D3E4AF61E9AC}" destId="{41D27B5D-4946-4C52-8D57-AA1FDA441CA5}" srcOrd="0" destOrd="0" presId="urn:microsoft.com/office/officeart/2005/8/layout/chevron2"/>
    <dgm:cxn modelId="{A4614B0E-632A-4271-B919-0D3C84C37706}" srcId="{3B4C8B3B-283E-49F2-AD39-1BE2CB7434C2}" destId="{3A5D3118-4F7F-456E-8227-CCD1086BA787}" srcOrd="2" destOrd="0" parTransId="{E15AB79D-FCAC-43EE-BD31-7C0E5855DE7F}" sibTransId="{6D71155C-AA0E-4531-952E-EAD3A283DD83}"/>
    <dgm:cxn modelId="{335CA228-F453-407F-9C99-3A967138AA14}" type="presOf" srcId="{3B4C8B3B-283E-49F2-AD39-1BE2CB7434C2}" destId="{233D697A-1417-4D2D-B062-89ECE1EBC9CB}" srcOrd="0" destOrd="0" presId="urn:microsoft.com/office/officeart/2005/8/layout/chevron2"/>
    <dgm:cxn modelId="{1D828730-3E16-4DED-9BE8-FC936299D64D}" srcId="{3A5D3118-4F7F-456E-8227-CCD1086BA787}" destId="{D9FC18EF-9160-4CA8-841D-F9662AFB6422}" srcOrd="0" destOrd="0" parTransId="{9D23F7A5-66F2-47E0-ADE3-ED00E48A8E26}" sibTransId="{CA1D010C-2136-45D6-B10F-4A1F8E80B112}"/>
    <dgm:cxn modelId="{C166AE59-FD22-40C4-9DD1-235E1C7D70A2}" srcId="{1023EC32-6B61-4DD3-A858-D3E4AF61E9AC}" destId="{77C24FA6-2141-4283-ACD5-B5764B1054CD}" srcOrd="0" destOrd="0" parTransId="{5768ECE1-F41C-42A5-A681-2EDF033A40B2}" sibTransId="{346959FF-DEFB-4973-A07F-97AC79633AD4}"/>
    <dgm:cxn modelId="{FEE8CD77-6A37-45EF-86C1-6C62B7121164}" type="presOf" srcId="{5E6E2C58-2C6C-4115-A436-DB693C5AF8D4}" destId="{C98DA9C1-C28F-451C-B3CC-465387438DA5}" srcOrd="0" destOrd="0" presId="urn:microsoft.com/office/officeart/2005/8/layout/chevron2"/>
    <dgm:cxn modelId="{468F7883-987D-4DA3-A711-1632B8DEDA6E}" type="presOf" srcId="{3A5D3118-4F7F-456E-8227-CCD1086BA787}" destId="{A11AC1EA-7C4B-47EF-9C7E-CEB8A51C6FA4}" srcOrd="0" destOrd="0" presId="urn:microsoft.com/office/officeart/2005/8/layout/chevron2"/>
    <dgm:cxn modelId="{EC6A557A-01A7-4844-BFB8-36F5A4A3A126}" srcId="{3B4C8B3B-283E-49F2-AD39-1BE2CB7434C2}" destId="{1023EC32-6B61-4DD3-A858-D3E4AF61E9AC}" srcOrd="1" destOrd="0" parTransId="{F1164BA4-37B7-43C3-B4F1-DDD2F9B09B56}" sibTransId="{62104547-21D0-445F-B03D-A0DAE0C8FCB1}"/>
    <dgm:cxn modelId="{70D54BBF-8EB0-4423-884D-9CD16C3F77A3}" srcId="{3B4C8B3B-283E-49F2-AD39-1BE2CB7434C2}" destId="{CB5A23BE-C680-4689-B604-3488EB3B3AC3}" srcOrd="0" destOrd="0" parTransId="{7D0DC8A6-4CE9-4A3D-954A-FBACB4DE7DB3}" sibTransId="{CCFBD72B-DC03-45C9-9265-15CAA7547502}"/>
    <dgm:cxn modelId="{A19AB18E-3CE8-4F09-B164-35E5C8661D6A}" type="presParOf" srcId="{233D697A-1417-4D2D-B062-89ECE1EBC9CB}" destId="{82DB6965-B96D-4D94-AAC1-BE01B274DB10}" srcOrd="0" destOrd="0" presId="urn:microsoft.com/office/officeart/2005/8/layout/chevron2"/>
    <dgm:cxn modelId="{DA6C255A-D1CA-4BAD-B25C-DBCFB04B93B9}" type="presParOf" srcId="{82DB6965-B96D-4D94-AAC1-BE01B274DB10}" destId="{52BCA8E1-ABC5-400D-A0B3-B88CFEDAA284}" srcOrd="0" destOrd="0" presId="urn:microsoft.com/office/officeart/2005/8/layout/chevron2"/>
    <dgm:cxn modelId="{EB3927EA-A1A7-4792-89A5-8CD49D93090D}" type="presParOf" srcId="{82DB6965-B96D-4D94-AAC1-BE01B274DB10}" destId="{C98DA9C1-C28F-451C-B3CC-465387438DA5}" srcOrd="1" destOrd="0" presId="urn:microsoft.com/office/officeart/2005/8/layout/chevron2"/>
    <dgm:cxn modelId="{3D513B9D-4276-4D4F-BA67-5FF354E16FBD}" type="presParOf" srcId="{233D697A-1417-4D2D-B062-89ECE1EBC9CB}" destId="{1CD31963-1705-46FD-AA1A-43308133F108}" srcOrd="1" destOrd="0" presId="urn:microsoft.com/office/officeart/2005/8/layout/chevron2"/>
    <dgm:cxn modelId="{9476498B-BC4F-49FF-86CD-B09177242127}" type="presParOf" srcId="{233D697A-1417-4D2D-B062-89ECE1EBC9CB}" destId="{13E4D19A-0A6D-4338-AC4F-15499ADC22EC}" srcOrd="2" destOrd="0" presId="urn:microsoft.com/office/officeart/2005/8/layout/chevron2"/>
    <dgm:cxn modelId="{2D6F8FAD-06FE-4B42-85BA-C7A091BCB606}" type="presParOf" srcId="{13E4D19A-0A6D-4338-AC4F-15499ADC22EC}" destId="{41D27B5D-4946-4C52-8D57-AA1FDA441CA5}" srcOrd="0" destOrd="0" presId="urn:microsoft.com/office/officeart/2005/8/layout/chevron2"/>
    <dgm:cxn modelId="{329F926E-878B-480F-A6F8-E152FBC5C87E}" type="presParOf" srcId="{13E4D19A-0A6D-4338-AC4F-15499ADC22EC}" destId="{8A5653B8-BF68-43B1-86F5-25D3C611B37A}" srcOrd="1" destOrd="0" presId="urn:microsoft.com/office/officeart/2005/8/layout/chevron2"/>
    <dgm:cxn modelId="{6CAA20C5-1BE8-4B1C-A120-D4B701CB3A76}" type="presParOf" srcId="{233D697A-1417-4D2D-B062-89ECE1EBC9CB}" destId="{7B915339-F2C1-4061-8B65-76916915F0FC}" srcOrd="3" destOrd="0" presId="urn:microsoft.com/office/officeart/2005/8/layout/chevron2"/>
    <dgm:cxn modelId="{025B6EF1-D091-4675-894C-48D56BA89C39}" type="presParOf" srcId="{233D697A-1417-4D2D-B062-89ECE1EBC9CB}" destId="{B6D4928C-ECD3-4AED-A9DA-E9811D18746F}" srcOrd="4" destOrd="0" presId="urn:microsoft.com/office/officeart/2005/8/layout/chevron2"/>
    <dgm:cxn modelId="{BB37F3E1-3D54-4B7C-92A2-318460237EA9}" type="presParOf" srcId="{B6D4928C-ECD3-4AED-A9DA-E9811D18746F}" destId="{A11AC1EA-7C4B-47EF-9C7E-CEB8A51C6FA4}" srcOrd="0" destOrd="0" presId="urn:microsoft.com/office/officeart/2005/8/layout/chevron2"/>
    <dgm:cxn modelId="{D3039EC0-F2C1-48C5-85D6-8D4855010BC2}" type="presParOf" srcId="{B6D4928C-ECD3-4AED-A9DA-E9811D18746F}" destId="{E5D0A532-88F3-43DA-AC32-EA451119416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49FCAE-BF41-49BC-AE66-BE6865274377}">
      <dsp:nvSpPr>
        <dsp:cNvPr id="0" name=""/>
        <dsp:cNvSpPr/>
      </dsp:nvSpPr>
      <dsp:spPr>
        <a:xfrm>
          <a:off x="2531" y="274084"/>
          <a:ext cx="3084248" cy="1233699"/>
        </a:xfrm>
        <a:prstGeom prst="chevron">
          <a:avLst/>
        </a:prstGeom>
        <a:solidFill>
          <a:srgbClr val="0070C0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0" tIns="28004" rIns="0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1. Подготовка ППЭ</a:t>
          </a:r>
          <a:endParaRPr lang="ru-RU" sz="2100" kern="1200" dirty="0"/>
        </a:p>
      </dsp:txBody>
      <dsp:txXfrm>
        <a:off x="619381" y="274084"/>
        <a:ext cx="1850549" cy="1233699"/>
      </dsp:txXfrm>
    </dsp:sp>
    <dsp:sp modelId="{6EA90A98-208F-4047-A4D2-2FF2D2D30D7A}">
      <dsp:nvSpPr>
        <dsp:cNvPr id="0" name=""/>
        <dsp:cNvSpPr/>
      </dsp:nvSpPr>
      <dsp:spPr>
        <a:xfrm>
          <a:off x="2778355" y="274084"/>
          <a:ext cx="3084248" cy="1233699"/>
        </a:xfrm>
        <a:prstGeom prst="chevron">
          <a:avLst/>
        </a:prstGeom>
        <a:solidFill>
          <a:schemeClr val="bg1">
            <a:lumMod val="85000"/>
          </a:schemeClr>
        </a:solidFill>
        <a:ln w="38100" cap="flat" cmpd="sng" algn="ctr">
          <a:solidFill>
            <a:schemeClr val="bg1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2</a:t>
          </a:r>
          <a:r>
            <a:rPr lang="en-US" sz="2100" kern="1200" dirty="0" smtClean="0">
              <a:solidFill>
                <a:schemeClr val="bg1">
                  <a:lumMod val="50000"/>
                </a:schemeClr>
              </a:solidFill>
            </a:rPr>
            <a:t>. </a:t>
          </a: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Контроль технической готовности</a:t>
          </a:r>
          <a:endParaRPr lang="ru-RU" sz="21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395205" y="274084"/>
        <a:ext cx="1850549" cy="1233699"/>
      </dsp:txXfrm>
    </dsp:sp>
    <dsp:sp modelId="{676784D6-B9A0-4510-A81F-C30A28DAE71B}">
      <dsp:nvSpPr>
        <dsp:cNvPr id="0" name=""/>
        <dsp:cNvSpPr/>
      </dsp:nvSpPr>
      <dsp:spPr>
        <a:xfrm>
          <a:off x="5554179" y="274084"/>
          <a:ext cx="3084248" cy="1233699"/>
        </a:xfrm>
        <a:prstGeom prst="chevron">
          <a:avLst/>
        </a:prstGeom>
        <a:solidFill>
          <a:schemeClr val="bg1">
            <a:lumMod val="85000"/>
          </a:schemeClr>
        </a:solidFill>
        <a:ln w="38100" cap="flat" cmpd="sng" algn="ctr">
          <a:solidFill>
            <a:schemeClr val="bg1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72000" tIns="28004" rIns="0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3</a:t>
          </a:r>
          <a:r>
            <a:rPr lang="en-US" sz="2100" kern="1200" dirty="0" smtClean="0">
              <a:solidFill>
                <a:schemeClr val="bg1">
                  <a:lumMod val="50000"/>
                </a:schemeClr>
              </a:solidFill>
            </a:rPr>
            <a:t>.</a:t>
          </a: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 Подготовка к экзамену</a:t>
          </a:r>
          <a:endParaRPr lang="ru-RU" sz="21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6171029" y="274084"/>
        <a:ext cx="1850549" cy="123369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49FCAE-BF41-49BC-AE66-BE6865274377}">
      <dsp:nvSpPr>
        <dsp:cNvPr id="0" name=""/>
        <dsp:cNvSpPr/>
      </dsp:nvSpPr>
      <dsp:spPr>
        <a:xfrm>
          <a:off x="2531" y="274084"/>
          <a:ext cx="3084248" cy="1233699"/>
        </a:xfrm>
        <a:prstGeom prst="chevron">
          <a:avLst/>
        </a:prstGeom>
        <a:solidFill>
          <a:schemeClr val="bg1">
            <a:lumMod val="85000"/>
          </a:schemeClr>
        </a:solidFill>
        <a:ln w="38100" cap="flat" cmpd="sng" algn="ctr">
          <a:solidFill>
            <a:schemeClr val="bg1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0" tIns="28004" rIns="0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1. Подготовка ППЭ</a:t>
          </a:r>
          <a:endParaRPr lang="ru-RU" sz="21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619381" y="274084"/>
        <a:ext cx="1850549" cy="1233699"/>
      </dsp:txXfrm>
    </dsp:sp>
    <dsp:sp modelId="{6EA90A98-208F-4047-A4D2-2FF2D2D30D7A}">
      <dsp:nvSpPr>
        <dsp:cNvPr id="0" name=""/>
        <dsp:cNvSpPr/>
      </dsp:nvSpPr>
      <dsp:spPr>
        <a:xfrm>
          <a:off x="2778355" y="274084"/>
          <a:ext cx="3084248" cy="1233699"/>
        </a:xfrm>
        <a:prstGeom prst="chevron">
          <a:avLst/>
        </a:prstGeom>
        <a:solidFill>
          <a:schemeClr val="bg1">
            <a:lumMod val="85000"/>
          </a:schemeClr>
        </a:solidFill>
        <a:ln w="38100" cap="flat" cmpd="sng" algn="ctr">
          <a:solidFill>
            <a:schemeClr val="bg1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2</a:t>
          </a:r>
          <a:r>
            <a:rPr lang="en-US" sz="2100" kern="1200" dirty="0" smtClean="0">
              <a:solidFill>
                <a:schemeClr val="bg1">
                  <a:lumMod val="50000"/>
                </a:schemeClr>
              </a:solidFill>
            </a:rPr>
            <a:t>. </a:t>
          </a: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Контроль технической готовности</a:t>
          </a:r>
          <a:endParaRPr lang="ru-RU" sz="21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395205" y="274084"/>
        <a:ext cx="1850549" cy="1233699"/>
      </dsp:txXfrm>
    </dsp:sp>
    <dsp:sp modelId="{676784D6-B9A0-4510-A81F-C30A28DAE71B}">
      <dsp:nvSpPr>
        <dsp:cNvPr id="0" name=""/>
        <dsp:cNvSpPr/>
      </dsp:nvSpPr>
      <dsp:spPr>
        <a:xfrm>
          <a:off x="5554179" y="274084"/>
          <a:ext cx="3084248" cy="1233699"/>
        </a:xfrm>
        <a:prstGeom prst="chevron">
          <a:avLst/>
        </a:prstGeom>
        <a:solidFill>
          <a:srgbClr val="0070C0"/>
        </a:solidFill>
        <a:ln w="38100" cap="flat" cmpd="sng" algn="ctr">
          <a:solidFill>
            <a:schemeClr val="bg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72000" tIns="28004" rIns="0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bg1"/>
              </a:solidFill>
            </a:rPr>
            <a:t>3</a:t>
          </a:r>
          <a:r>
            <a:rPr lang="en-US" sz="2100" kern="1200" dirty="0" smtClean="0">
              <a:solidFill>
                <a:schemeClr val="bg1"/>
              </a:solidFill>
            </a:rPr>
            <a:t>.</a:t>
          </a:r>
          <a:r>
            <a:rPr lang="ru-RU" sz="2100" kern="1200" dirty="0" smtClean="0">
              <a:solidFill>
                <a:schemeClr val="bg1"/>
              </a:solidFill>
            </a:rPr>
            <a:t> Подготовка к экзамену</a:t>
          </a:r>
          <a:endParaRPr lang="ru-RU" sz="2100" kern="1200" dirty="0">
            <a:solidFill>
              <a:schemeClr val="bg1"/>
            </a:solidFill>
          </a:endParaRPr>
        </a:p>
      </dsp:txBody>
      <dsp:txXfrm>
        <a:off x="6171029" y="274084"/>
        <a:ext cx="1850549" cy="123369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49FCAE-BF41-49BC-AE66-BE6865274377}">
      <dsp:nvSpPr>
        <dsp:cNvPr id="0" name=""/>
        <dsp:cNvSpPr/>
      </dsp:nvSpPr>
      <dsp:spPr>
        <a:xfrm>
          <a:off x="2531" y="274084"/>
          <a:ext cx="3084248" cy="1233699"/>
        </a:xfrm>
        <a:prstGeom prst="chevron">
          <a:avLst/>
        </a:prstGeom>
        <a:solidFill>
          <a:schemeClr val="bg1">
            <a:lumMod val="85000"/>
          </a:schemeClr>
        </a:solidFill>
        <a:ln w="38100" cap="flat" cmpd="sng" algn="ctr">
          <a:solidFill>
            <a:schemeClr val="bg1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0" tIns="28004" rIns="0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1. Подготовка ППЭ</a:t>
          </a:r>
          <a:endParaRPr lang="ru-RU" sz="21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619381" y="274084"/>
        <a:ext cx="1850549" cy="1233699"/>
      </dsp:txXfrm>
    </dsp:sp>
    <dsp:sp modelId="{6EA90A98-208F-4047-A4D2-2FF2D2D30D7A}">
      <dsp:nvSpPr>
        <dsp:cNvPr id="0" name=""/>
        <dsp:cNvSpPr/>
      </dsp:nvSpPr>
      <dsp:spPr>
        <a:xfrm>
          <a:off x="2778355" y="274084"/>
          <a:ext cx="3084248" cy="1233699"/>
        </a:xfrm>
        <a:prstGeom prst="chevron">
          <a:avLst/>
        </a:prstGeom>
        <a:solidFill>
          <a:schemeClr val="bg1">
            <a:lumMod val="85000"/>
          </a:schemeClr>
        </a:solidFill>
        <a:ln w="38100" cap="flat" cmpd="sng" algn="ctr">
          <a:solidFill>
            <a:schemeClr val="bg1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2</a:t>
          </a:r>
          <a:r>
            <a:rPr lang="en-US" sz="2100" kern="1200" dirty="0" smtClean="0">
              <a:solidFill>
                <a:schemeClr val="bg1">
                  <a:lumMod val="50000"/>
                </a:schemeClr>
              </a:solidFill>
            </a:rPr>
            <a:t>. </a:t>
          </a: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Контроль технической готовности</a:t>
          </a:r>
          <a:endParaRPr lang="ru-RU" sz="21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395205" y="274084"/>
        <a:ext cx="1850549" cy="1233699"/>
      </dsp:txXfrm>
    </dsp:sp>
    <dsp:sp modelId="{676784D6-B9A0-4510-A81F-C30A28DAE71B}">
      <dsp:nvSpPr>
        <dsp:cNvPr id="0" name=""/>
        <dsp:cNvSpPr/>
      </dsp:nvSpPr>
      <dsp:spPr>
        <a:xfrm>
          <a:off x="5554179" y="274084"/>
          <a:ext cx="3084248" cy="1233699"/>
        </a:xfrm>
        <a:prstGeom prst="chevron">
          <a:avLst/>
        </a:prstGeom>
        <a:solidFill>
          <a:srgbClr val="0070C0"/>
        </a:solidFill>
        <a:ln w="38100" cap="flat" cmpd="sng" algn="ctr">
          <a:solidFill>
            <a:schemeClr val="bg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72000" tIns="28004" rIns="0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bg1"/>
              </a:solidFill>
            </a:rPr>
            <a:t>3</a:t>
          </a:r>
          <a:r>
            <a:rPr lang="en-US" sz="2100" kern="1200" dirty="0" smtClean="0">
              <a:solidFill>
                <a:schemeClr val="bg1"/>
              </a:solidFill>
            </a:rPr>
            <a:t>.</a:t>
          </a:r>
          <a:r>
            <a:rPr lang="ru-RU" sz="2100" kern="1200" dirty="0" smtClean="0">
              <a:solidFill>
                <a:schemeClr val="bg1"/>
              </a:solidFill>
            </a:rPr>
            <a:t> Подготовка к экзамену</a:t>
          </a:r>
          <a:endParaRPr lang="ru-RU" sz="2100" kern="1200" dirty="0">
            <a:solidFill>
              <a:schemeClr val="bg1"/>
            </a:solidFill>
          </a:endParaRPr>
        </a:p>
      </dsp:txBody>
      <dsp:txXfrm>
        <a:off x="6171029" y="274084"/>
        <a:ext cx="1850549" cy="123369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BCA8E1-ABC5-400D-A0B3-B88CFEDAA284}">
      <dsp:nvSpPr>
        <dsp:cNvPr id="0" name=""/>
        <dsp:cNvSpPr/>
      </dsp:nvSpPr>
      <dsp:spPr>
        <a:xfrm rot="5400000">
          <a:off x="-112336" y="113192"/>
          <a:ext cx="748907" cy="524235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1</a:t>
          </a:r>
          <a:endParaRPr lang="ru-RU" sz="1400" kern="1200" dirty="0"/>
        </a:p>
      </dsp:txBody>
      <dsp:txXfrm rot="-5400000">
        <a:off x="1" y="262974"/>
        <a:ext cx="524235" cy="224672"/>
      </dsp:txXfrm>
    </dsp:sp>
    <dsp:sp modelId="{C98DA9C1-C28F-451C-B3CC-465387438DA5}">
      <dsp:nvSpPr>
        <dsp:cNvPr id="0" name=""/>
        <dsp:cNvSpPr/>
      </dsp:nvSpPr>
      <dsp:spPr>
        <a:xfrm rot="5400000">
          <a:off x="3623463" y="-3098371"/>
          <a:ext cx="486790" cy="6685245"/>
        </a:xfrm>
        <a:prstGeom prst="round2SameRect">
          <a:avLst/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smtClean="0">
              <a:latin typeface="Cambria" panose="02040503050406030204" pitchFamily="18" charset="0"/>
              <a:cs typeface="Times New Roman" panose="02020603050405020304" pitchFamily="18" charset="0"/>
            </a:rPr>
            <a:t>Получение </a:t>
          </a:r>
          <a:r>
            <a:rPr lang="ru-RU" sz="1500" kern="1200" dirty="0" smtClean="0">
              <a:latin typeface="Cambria" panose="02040503050406030204" pitchFamily="18" charset="0"/>
              <a:cs typeface="Times New Roman" panose="02020603050405020304" pitchFamily="18" charset="0"/>
            </a:rPr>
            <a:t>пакетов с ИК</a:t>
          </a:r>
          <a:endParaRPr lang="ru-RU" sz="1500" kern="1200" dirty="0"/>
        </a:p>
      </dsp:txBody>
      <dsp:txXfrm rot="-5400000">
        <a:off x="524236" y="24619"/>
        <a:ext cx="6661482" cy="439264"/>
      </dsp:txXfrm>
    </dsp:sp>
    <dsp:sp modelId="{7AB5C762-2123-4019-9F96-E1750E20B62E}">
      <dsp:nvSpPr>
        <dsp:cNvPr id="0" name=""/>
        <dsp:cNvSpPr/>
      </dsp:nvSpPr>
      <dsp:spPr>
        <a:xfrm rot="5400000">
          <a:off x="-112336" y="738773"/>
          <a:ext cx="748907" cy="524235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2</a:t>
          </a:r>
          <a:endParaRPr lang="ru-RU" sz="1400" kern="1200" dirty="0"/>
        </a:p>
      </dsp:txBody>
      <dsp:txXfrm rot="-5400000">
        <a:off x="1" y="888555"/>
        <a:ext cx="524235" cy="224672"/>
      </dsp:txXfrm>
    </dsp:sp>
    <dsp:sp modelId="{8F010D99-A992-4E50-A655-F16058AF98F9}">
      <dsp:nvSpPr>
        <dsp:cNvPr id="0" name=""/>
        <dsp:cNvSpPr/>
      </dsp:nvSpPr>
      <dsp:spPr>
        <a:xfrm rot="5400000">
          <a:off x="3623463" y="-2472790"/>
          <a:ext cx="486790" cy="668524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Инструктаж участников о процедуре проведения экзамена и заполнению бланков регистрации</a:t>
          </a:r>
          <a:endParaRPr lang="ru-RU" sz="1500" kern="1200" dirty="0"/>
        </a:p>
      </dsp:txBody>
      <dsp:txXfrm rot="-5400000">
        <a:off x="524236" y="650200"/>
        <a:ext cx="6661482" cy="439264"/>
      </dsp:txXfrm>
    </dsp:sp>
    <dsp:sp modelId="{41D27B5D-4946-4C52-8D57-AA1FDA441CA5}">
      <dsp:nvSpPr>
        <dsp:cNvPr id="0" name=""/>
        <dsp:cNvSpPr/>
      </dsp:nvSpPr>
      <dsp:spPr>
        <a:xfrm rot="5400000">
          <a:off x="-112336" y="1364354"/>
          <a:ext cx="748907" cy="524235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3</a:t>
          </a:r>
          <a:endParaRPr lang="ru-RU" sz="1400" kern="1200" dirty="0"/>
        </a:p>
      </dsp:txBody>
      <dsp:txXfrm rot="-5400000">
        <a:off x="1" y="1514136"/>
        <a:ext cx="524235" cy="224672"/>
      </dsp:txXfrm>
    </dsp:sp>
    <dsp:sp modelId="{8A5653B8-BF68-43B1-86F5-25D3C611B37A}">
      <dsp:nvSpPr>
        <dsp:cNvPr id="0" name=""/>
        <dsp:cNvSpPr/>
      </dsp:nvSpPr>
      <dsp:spPr>
        <a:xfrm rot="5400000">
          <a:off x="3623463" y="-1847209"/>
          <a:ext cx="486790" cy="668524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Выдача участникам  ИК</a:t>
          </a:r>
          <a:endParaRPr lang="ru-RU" sz="1500" kern="1200" dirty="0"/>
        </a:p>
      </dsp:txBody>
      <dsp:txXfrm rot="-5400000">
        <a:off x="524236" y="1275781"/>
        <a:ext cx="6661482" cy="439264"/>
      </dsp:txXfrm>
    </dsp:sp>
    <dsp:sp modelId="{A11AC1EA-7C4B-47EF-9C7E-CEB8A51C6FA4}">
      <dsp:nvSpPr>
        <dsp:cNvPr id="0" name=""/>
        <dsp:cNvSpPr/>
      </dsp:nvSpPr>
      <dsp:spPr>
        <a:xfrm rot="5400000">
          <a:off x="-112336" y="1989935"/>
          <a:ext cx="748907" cy="524235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4</a:t>
          </a:r>
          <a:endParaRPr lang="ru-RU" sz="1400" kern="1200" dirty="0"/>
        </a:p>
      </dsp:txBody>
      <dsp:txXfrm rot="-5400000">
        <a:off x="1" y="2139717"/>
        <a:ext cx="524235" cy="224672"/>
      </dsp:txXfrm>
    </dsp:sp>
    <dsp:sp modelId="{E5D0A532-88F3-43DA-AC32-EA4511194167}">
      <dsp:nvSpPr>
        <dsp:cNvPr id="0" name=""/>
        <dsp:cNvSpPr/>
      </dsp:nvSpPr>
      <dsp:spPr>
        <a:xfrm rot="5400000">
          <a:off x="3623463" y="-1221627"/>
          <a:ext cx="486790" cy="668524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Заполнение бланка регистрации</a:t>
          </a:r>
          <a:endParaRPr lang="ru-RU" sz="1500" kern="1200" dirty="0"/>
        </a:p>
      </dsp:txBody>
      <dsp:txXfrm rot="-5400000">
        <a:off x="524236" y="1901363"/>
        <a:ext cx="6661482" cy="439264"/>
      </dsp:txXfrm>
    </dsp:sp>
    <dsp:sp modelId="{516AE16F-B409-4A26-89F8-A081D68A1F67}">
      <dsp:nvSpPr>
        <dsp:cNvPr id="0" name=""/>
        <dsp:cNvSpPr/>
      </dsp:nvSpPr>
      <dsp:spPr>
        <a:xfrm rot="5400000">
          <a:off x="-112336" y="2615517"/>
          <a:ext cx="748907" cy="524235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5</a:t>
          </a:r>
          <a:endParaRPr lang="ru-RU" sz="1400" kern="1200" dirty="0"/>
        </a:p>
      </dsp:txBody>
      <dsp:txXfrm rot="-5400000">
        <a:off x="1" y="2765299"/>
        <a:ext cx="524235" cy="224672"/>
      </dsp:txXfrm>
    </dsp:sp>
    <dsp:sp modelId="{637BC961-7810-402B-96DB-168FC6D95762}">
      <dsp:nvSpPr>
        <dsp:cNvPr id="0" name=""/>
        <dsp:cNvSpPr/>
      </dsp:nvSpPr>
      <dsp:spPr>
        <a:xfrm rot="5400000">
          <a:off x="3623463" y="-596046"/>
          <a:ext cx="486790" cy="668524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Ожидание очереди сдачи экзамена. </a:t>
          </a:r>
          <a:r>
            <a:rPr lang="ru-RU" sz="1500" kern="1200" dirty="0" smtClean="0">
              <a:solidFill>
                <a:schemeClr val="tx1"/>
              </a:solidFill>
            </a:rPr>
            <a:t>Возможно ознакомление с журналами, книгами и литературой на языке сдачи из школьной библиотеки</a:t>
          </a:r>
          <a:r>
            <a:rPr lang="ru-RU" sz="1500" kern="1200" dirty="0" smtClean="0">
              <a:solidFill>
                <a:srgbClr val="FF0000"/>
              </a:solidFill>
            </a:rPr>
            <a:t>.</a:t>
          </a:r>
          <a:endParaRPr lang="ru-RU" sz="1500" kern="1200" dirty="0">
            <a:solidFill>
              <a:srgbClr val="FF0000"/>
            </a:solidFill>
          </a:endParaRPr>
        </a:p>
      </dsp:txBody>
      <dsp:txXfrm rot="-5400000">
        <a:off x="524236" y="2526944"/>
        <a:ext cx="6661482" cy="43926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49FCAE-BF41-49BC-AE66-BE6865274377}">
      <dsp:nvSpPr>
        <dsp:cNvPr id="0" name=""/>
        <dsp:cNvSpPr/>
      </dsp:nvSpPr>
      <dsp:spPr>
        <a:xfrm>
          <a:off x="2531" y="274084"/>
          <a:ext cx="3084248" cy="1233699"/>
        </a:xfrm>
        <a:prstGeom prst="chevron">
          <a:avLst/>
        </a:prstGeom>
        <a:solidFill>
          <a:schemeClr val="bg1">
            <a:lumMod val="85000"/>
          </a:schemeClr>
        </a:solidFill>
        <a:ln w="38100" cap="flat" cmpd="sng" algn="ctr">
          <a:solidFill>
            <a:schemeClr val="bg1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3</a:t>
          </a:r>
          <a:r>
            <a:rPr lang="en-US" sz="2100" kern="1200" dirty="0" smtClean="0">
              <a:solidFill>
                <a:schemeClr val="bg1">
                  <a:lumMod val="50000"/>
                </a:schemeClr>
              </a:solidFill>
            </a:rPr>
            <a:t>. </a:t>
          </a: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Подготовка к экзамену</a:t>
          </a:r>
          <a:endParaRPr lang="ru-RU" sz="21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619381" y="274084"/>
        <a:ext cx="1850549" cy="1233699"/>
      </dsp:txXfrm>
    </dsp:sp>
    <dsp:sp modelId="{6EA90A98-208F-4047-A4D2-2FF2D2D30D7A}">
      <dsp:nvSpPr>
        <dsp:cNvPr id="0" name=""/>
        <dsp:cNvSpPr/>
      </dsp:nvSpPr>
      <dsp:spPr>
        <a:xfrm>
          <a:off x="2778355" y="274084"/>
          <a:ext cx="3084248" cy="1233699"/>
        </a:xfrm>
        <a:prstGeom prst="chevron">
          <a:avLst/>
        </a:prstGeom>
        <a:solidFill>
          <a:srgbClr val="0070C0"/>
        </a:solidFill>
        <a:ln w="38100" cap="flat" cmpd="sng" algn="ctr">
          <a:solidFill>
            <a:schemeClr val="bg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bg1"/>
              </a:solidFill>
            </a:rPr>
            <a:t>4</a:t>
          </a:r>
          <a:r>
            <a:rPr lang="en-US" sz="2100" kern="1200" dirty="0" smtClean="0">
              <a:solidFill>
                <a:schemeClr val="bg1"/>
              </a:solidFill>
            </a:rPr>
            <a:t>.</a:t>
          </a:r>
          <a:r>
            <a:rPr lang="ru-RU" sz="2100" kern="1200" dirty="0" smtClean="0">
              <a:solidFill>
                <a:schemeClr val="bg1"/>
              </a:solidFill>
            </a:rPr>
            <a:t> Проведение экзамена</a:t>
          </a:r>
          <a:endParaRPr lang="ru-RU" sz="2100" kern="1200" dirty="0">
            <a:solidFill>
              <a:schemeClr val="bg1"/>
            </a:solidFill>
          </a:endParaRPr>
        </a:p>
      </dsp:txBody>
      <dsp:txXfrm>
        <a:off x="3395205" y="274084"/>
        <a:ext cx="1850549" cy="1233699"/>
      </dsp:txXfrm>
    </dsp:sp>
    <dsp:sp modelId="{676784D6-B9A0-4510-A81F-C30A28DAE71B}">
      <dsp:nvSpPr>
        <dsp:cNvPr id="0" name=""/>
        <dsp:cNvSpPr/>
      </dsp:nvSpPr>
      <dsp:spPr>
        <a:xfrm>
          <a:off x="5554179" y="274084"/>
          <a:ext cx="3084248" cy="1233699"/>
        </a:xfrm>
        <a:prstGeom prst="chevron">
          <a:avLst/>
        </a:prstGeom>
        <a:solidFill>
          <a:schemeClr val="bg1">
            <a:lumMod val="85000"/>
          </a:schemeClr>
        </a:solidFill>
        <a:ln w="38100" cap="flat" cmpd="sng" algn="ctr">
          <a:solidFill>
            <a:schemeClr val="bg1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0" tIns="28004" rIns="0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5</a:t>
          </a:r>
          <a:r>
            <a:rPr lang="en-US" sz="2100" kern="1200" dirty="0" smtClean="0">
              <a:solidFill>
                <a:schemeClr val="bg1">
                  <a:lumMod val="50000"/>
                </a:schemeClr>
              </a:solidFill>
            </a:rPr>
            <a:t>.</a:t>
          </a: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 Завершение экзамена</a:t>
          </a:r>
          <a:endParaRPr lang="ru-RU" sz="21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6171029" y="274084"/>
        <a:ext cx="1850549" cy="123369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49FCAE-BF41-49BC-AE66-BE6865274377}">
      <dsp:nvSpPr>
        <dsp:cNvPr id="0" name=""/>
        <dsp:cNvSpPr/>
      </dsp:nvSpPr>
      <dsp:spPr>
        <a:xfrm>
          <a:off x="2531" y="274084"/>
          <a:ext cx="3084248" cy="1233699"/>
        </a:xfrm>
        <a:prstGeom prst="chevron">
          <a:avLst/>
        </a:prstGeom>
        <a:solidFill>
          <a:schemeClr val="bg1">
            <a:lumMod val="85000"/>
          </a:schemeClr>
        </a:solidFill>
        <a:ln w="38100" cap="flat" cmpd="sng" algn="ctr">
          <a:solidFill>
            <a:schemeClr val="bg1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3</a:t>
          </a:r>
          <a:r>
            <a:rPr lang="en-US" sz="2100" kern="1200" dirty="0" smtClean="0">
              <a:solidFill>
                <a:schemeClr val="bg1">
                  <a:lumMod val="50000"/>
                </a:schemeClr>
              </a:solidFill>
            </a:rPr>
            <a:t>. </a:t>
          </a: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Подготовка к экзамену</a:t>
          </a:r>
          <a:endParaRPr lang="ru-RU" sz="21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619381" y="274084"/>
        <a:ext cx="1850549" cy="1233699"/>
      </dsp:txXfrm>
    </dsp:sp>
    <dsp:sp modelId="{6EA90A98-208F-4047-A4D2-2FF2D2D30D7A}">
      <dsp:nvSpPr>
        <dsp:cNvPr id="0" name=""/>
        <dsp:cNvSpPr/>
      </dsp:nvSpPr>
      <dsp:spPr>
        <a:xfrm>
          <a:off x="2778355" y="274084"/>
          <a:ext cx="3084248" cy="1233699"/>
        </a:xfrm>
        <a:prstGeom prst="chevron">
          <a:avLst/>
        </a:prstGeom>
        <a:solidFill>
          <a:srgbClr val="0070C0"/>
        </a:solidFill>
        <a:ln w="38100" cap="flat" cmpd="sng" algn="ctr">
          <a:solidFill>
            <a:schemeClr val="bg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bg1"/>
              </a:solidFill>
            </a:rPr>
            <a:t>4</a:t>
          </a:r>
          <a:r>
            <a:rPr lang="en-US" sz="2100" kern="1200" dirty="0" smtClean="0">
              <a:solidFill>
                <a:schemeClr val="bg1"/>
              </a:solidFill>
            </a:rPr>
            <a:t>.</a:t>
          </a:r>
          <a:r>
            <a:rPr lang="ru-RU" sz="2100" kern="1200" dirty="0" smtClean="0">
              <a:solidFill>
                <a:schemeClr val="bg1"/>
              </a:solidFill>
            </a:rPr>
            <a:t> Проведение экзамена</a:t>
          </a:r>
          <a:endParaRPr lang="ru-RU" sz="2100" kern="1200" dirty="0">
            <a:solidFill>
              <a:schemeClr val="bg1"/>
            </a:solidFill>
          </a:endParaRPr>
        </a:p>
      </dsp:txBody>
      <dsp:txXfrm>
        <a:off x="3395205" y="274084"/>
        <a:ext cx="1850549" cy="1233699"/>
      </dsp:txXfrm>
    </dsp:sp>
    <dsp:sp modelId="{676784D6-B9A0-4510-A81F-C30A28DAE71B}">
      <dsp:nvSpPr>
        <dsp:cNvPr id="0" name=""/>
        <dsp:cNvSpPr/>
      </dsp:nvSpPr>
      <dsp:spPr>
        <a:xfrm>
          <a:off x="5554179" y="274084"/>
          <a:ext cx="3084248" cy="1233699"/>
        </a:xfrm>
        <a:prstGeom prst="chevron">
          <a:avLst/>
        </a:prstGeom>
        <a:solidFill>
          <a:schemeClr val="bg1">
            <a:lumMod val="85000"/>
          </a:schemeClr>
        </a:solidFill>
        <a:ln w="38100" cap="flat" cmpd="sng" algn="ctr">
          <a:solidFill>
            <a:schemeClr val="bg1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0" tIns="28004" rIns="0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5</a:t>
          </a:r>
          <a:r>
            <a:rPr lang="en-US" sz="2100" kern="1200" dirty="0" smtClean="0">
              <a:solidFill>
                <a:schemeClr val="bg1">
                  <a:lumMod val="50000"/>
                </a:schemeClr>
              </a:solidFill>
            </a:rPr>
            <a:t>.</a:t>
          </a: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 Завершение экзамена</a:t>
          </a:r>
          <a:endParaRPr lang="ru-RU" sz="21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6171029" y="274084"/>
        <a:ext cx="1850549" cy="123369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6C87E7-A445-46AE-96CA-F64BB4AFCB9A}">
      <dsp:nvSpPr>
        <dsp:cNvPr id="0" name=""/>
        <dsp:cNvSpPr/>
      </dsp:nvSpPr>
      <dsp:spPr>
        <a:xfrm rot="5400000">
          <a:off x="-139139" y="139545"/>
          <a:ext cx="927597" cy="649318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1</a:t>
          </a:r>
        </a:p>
      </dsp:txBody>
      <dsp:txXfrm rot="-5400000">
        <a:off x="1" y="325064"/>
        <a:ext cx="649318" cy="278279"/>
      </dsp:txXfrm>
    </dsp:sp>
    <dsp:sp modelId="{E05095D3-C32F-472A-A56F-FC17BEC05B54}">
      <dsp:nvSpPr>
        <dsp:cNvPr id="0" name=""/>
        <dsp:cNvSpPr/>
      </dsp:nvSpPr>
      <dsp:spPr>
        <a:xfrm rot="5400000">
          <a:off x="3627930" y="-2978206"/>
          <a:ext cx="602938" cy="65601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Проверка персональных данных участников</a:t>
          </a:r>
          <a:endParaRPr lang="ru-RU" sz="1800" kern="1200" dirty="0"/>
        </a:p>
      </dsp:txBody>
      <dsp:txXfrm rot="-5400000">
        <a:off x="649319" y="29838"/>
        <a:ext cx="6530729" cy="544072"/>
      </dsp:txXfrm>
    </dsp:sp>
    <dsp:sp modelId="{52BCA8E1-ABC5-400D-A0B3-B88CFEDAA284}">
      <dsp:nvSpPr>
        <dsp:cNvPr id="0" name=""/>
        <dsp:cNvSpPr/>
      </dsp:nvSpPr>
      <dsp:spPr>
        <a:xfrm rot="5400000">
          <a:off x="-139139" y="914390"/>
          <a:ext cx="927597" cy="649318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2</a:t>
          </a:r>
          <a:endParaRPr lang="ru-RU" sz="1800" kern="1200" dirty="0"/>
        </a:p>
      </dsp:txBody>
      <dsp:txXfrm rot="-5400000">
        <a:off x="1" y="1099909"/>
        <a:ext cx="649318" cy="278279"/>
      </dsp:txXfrm>
    </dsp:sp>
    <dsp:sp modelId="{C98DA9C1-C28F-451C-B3CC-465387438DA5}">
      <dsp:nvSpPr>
        <dsp:cNvPr id="0" name=""/>
        <dsp:cNvSpPr/>
      </dsp:nvSpPr>
      <dsp:spPr>
        <a:xfrm rot="5400000">
          <a:off x="3627930" y="-2203360"/>
          <a:ext cx="602938" cy="65601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Размещение участников на рабочих местах в аудитории проведения</a:t>
          </a:r>
          <a:endParaRPr lang="ru-RU" sz="1800" kern="1200" dirty="0"/>
        </a:p>
      </dsp:txBody>
      <dsp:txXfrm rot="-5400000">
        <a:off x="649319" y="804684"/>
        <a:ext cx="6530729" cy="544072"/>
      </dsp:txXfrm>
    </dsp:sp>
    <dsp:sp modelId="{41D27B5D-4946-4C52-8D57-AA1FDA441CA5}">
      <dsp:nvSpPr>
        <dsp:cNvPr id="0" name=""/>
        <dsp:cNvSpPr/>
      </dsp:nvSpPr>
      <dsp:spPr>
        <a:xfrm rot="5400000">
          <a:off x="-139139" y="1689235"/>
          <a:ext cx="927597" cy="649318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3</a:t>
          </a:r>
          <a:endParaRPr lang="ru-RU" sz="1800" kern="1200" dirty="0"/>
        </a:p>
      </dsp:txBody>
      <dsp:txXfrm rot="-5400000">
        <a:off x="1" y="1874754"/>
        <a:ext cx="649318" cy="278279"/>
      </dsp:txXfrm>
    </dsp:sp>
    <dsp:sp modelId="{8A5653B8-BF68-43B1-86F5-25D3C611B37A}">
      <dsp:nvSpPr>
        <dsp:cNvPr id="0" name=""/>
        <dsp:cNvSpPr/>
      </dsp:nvSpPr>
      <dsp:spPr>
        <a:xfrm rot="5400000">
          <a:off x="3627930" y="-1428515"/>
          <a:ext cx="602938" cy="65601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Ввод номера бланка регистрации в ПО</a:t>
          </a:r>
          <a:endParaRPr lang="ru-RU" sz="1800" kern="1200" dirty="0"/>
        </a:p>
      </dsp:txBody>
      <dsp:txXfrm rot="-5400000">
        <a:off x="649319" y="1579529"/>
        <a:ext cx="6530729" cy="544072"/>
      </dsp:txXfrm>
    </dsp:sp>
    <dsp:sp modelId="{A11AC1EA-7C4B-47EF-9C7E-CEB8A51C6FA4}">
      <dsp:nvSpPr>
        <dsp:cNvPr id="0" name=""/>
        <dsp:cNvSpPr/>
      </dsp:nvSpPr>
      <dsp:spPr>
        <a:xfrm rot="5400000">
          <a:off x="-139139" y="2464080"/>
          <a:ext cx="927597" cy="649318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4</a:t>
          </a:r>
          <a:endParaRPr lang="ru-RU" sz="1800" kern="1200" dirty="0"/>
        </a:p>
      </dsp:txBody>
      <dsp:txXfrm rot="-5400000">
        <a:off x="1" y="2649599"/>
        <a:ext cx="649318" cy="278279"/>
      </dsp:txXfrm>
    </dsp:sp>
    <dsp:sp modelId="{E5D0A532-88F3-43DA-AC32-EA4511194167}">
      <dsp:nvSpPr>
        <dsp:cNvPr id="0" name=""/>
        <dsp:cNvSpPr/>
      </dsp:nvSpPr>
      <dsp:spPr>
        <a:xfrm rot="5400000">
          <a:off x="3627930" y="-653670"/>
          <a:ext cx="602938" cy="65601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Контроль соответствия номера бланка регистрации, а также номера КИМ (написан на конверте ИК участника)</a:t>
          </a:r>
          <a:endParaRPr lang="ru-RU" sz="1800" kern="1200" dirty="0"/>
        </a:p>
      </dsp:txBody>
      <dsp:txXfrm rot="-5400000">
        <a:off x="649319" y="2354374"/>
        <a:ext cx="6530729" cy="54407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BCA8E1-ABC5-400D-A0B3-B88CFEDAA284}">
      <dsp:nvSpPr>
        <dsp:cNvPr id="0" name=""/>
        <dsp:cNvSpPr/>
      </dsp:nvSpPr>
      <dsp:spPr>
        <a:xfrm rot="5400000">
          <a:off x="-139139" y="139545"/>
          <a:ext cx="927597" cy="649318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1</a:t>
          </a:r>
          <a:endParaRPr lang="ru-RU" sz="1800" kern="1200" dirty="0"/>
        </a:p>
      </dsp:txBody>
      <dsp:txXfrm rot="-5400000">
        <a:off x="1" y="325064"/>
        <a:ext cx="649318" cy="278279"/>
      </dsp:txXfrm>
    </dsp:sp>
    <dsp:sp modelId="{C98DA9C1-C28F-451C-B3CC-465387438DA5}">
      <dsp:nvSpPr>
        <dsp:cNvPr id="0" name=""/>
        <dsp:cNvSpPr/>
      </dsp:nvSpPr>
      <dsp:spPr>
        <a:xfrm rot="5400000">
          <a:off x="3627930" y="-2978206"/>
          <a:ext cx="602938" cy="65601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/>
            <a:t>Инициация процесса сдачи экзамена в ПО</a:t>
          </a:r>
          <a:endParaRPr lang="ru-RU" sz="2500" kern="1200" dirty="0"/>
        </a:p>
      </dsp:txBody>
      <dsp:txXfrm rot="-5400000">
        <a:off x="649319" y="29838"/>
        <a:ext cx="6530729" cy="544072"/>
      </dsp:txXfrm>
    </dsp:sp>
    <dsp:sp modelId="{41D27B5D-4946-4C52-8D57-AA1FDA441CA5}">
      <dsp:nvSpPr>
        <dsp:cNvPr id="0" name=""/>
        <dsp:cNvSpPr/>
      </dsp:nvSpPr>
      <dsp:spPr>
        <a:xfrm rot="5400000">
          <a:off x="-139139" y="914390"/>
          <a:ext cx="927597" cy="649318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2</a:t>
          </a:r>
          <a:endParaRPr lang="ru-RU" sz="1800" kern="1200" dirty="0"/>
        </a:p>
      </dsp:txBody>
      <dsp:txXfrm rot="-5400000">
        <a:off x="1" y="1099909"/>
        <a:ext cx="649318" cy="278279"/>
      </dsp:txXfrm>
    </dsp:sp>
    <dsp:sp modelId="{8A5653B8-BF68-43B1-86F5-25D3C611B37A}">
      <dsp:nvSpPr>
        <dsp:cNvPr id="0" name=""/>
        <dsp:cNvSpPr/>
      </dsp:nvSpPr>
      <dsp:spPr>
        <a:xfrm rot="5400000">
          <a:off x="3627930" y="-2203360"/>
          <a:ext cx="602938" cy="65601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/>
            <a:t>Подготовка и ответ на задания КИМ</a:t>
          </a:r>
          <a:endParaRPr lang="ru-RU" sz="2500" kern="1200" dirty="0"/>
        </a:p>
      </dsp:txBody>
      <dsp:txXfrm rot="-5400000">
        <a:off x="649319" y="804684"/>
        <a:ext cx="6530729" cy="544072"/>
      </dsp:txXfrm>
    </dsp:sp>
    <dsp:sp modelId="{A11AC1EA-7C4B-47EF-9C7E-CEB8A51C6FA4}">
      <dsp:nvSpPr>
        <dsp:cNvPr id="0" name=""/>
        <dsp:cNvSpPr/>
      </dsp:nvSpPr>
      <dsp:spPr>
        <a:xfrm rot="5400000">
          <a:off x="-139139" y="1689235"/>
          <a:ext cx="927597" cy="649318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3</a:t>
          </a:r>
          <a:endParaRPr lang="ru-RU" sz="1800" kern="1200" dirty="0"/>
        </a:p>
      </dsp:txBody>
      <dsp:txXfrm rot="-5400000">
        <a:off x="1" y="1874754"/>
        <a:ext cx="649318" cy="278279"/>
      </dsp:txXfrm>
    </dsp:sp>
    <dsp:sp modelId="{E5D0A532-88F3-43DA-AC32-EA4511194167}">
      <dsp:nvSpPr>
        <dsp:cNvPr id="0" name=""/>
        <dsp:cNvSpPr/>
      </dsp:nvSpPr>
      <dsp:spPr>
        <a:xfrm rot="5400000">
          <a:off x="3627930" y="-1428515"/>
          <a:ext cx="602938" cy="65601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/>
            <a:t>Прослушивание аудиозаписей ответов</a:t>
          </a:r>
          <a:endParaRPr lang="ru-RU" sz="2500" kern="1200" dirty="0"/>
        </a:p>
      </dsp:txBody>
      <dsp:txXfrm rot="-5400000">
        <a:off x="649319" y="1579529"/>
        <a:ext cx="6530729" cy="544072"/>
      </dsp:txXfrm>
    </dsp:sp>
    <dsp:sp modelId="{516AE16F-B409-4A26-89F8-A081D68A1F67}">
      <dsp:nvSpPr>
        <dsp:cNvPr id="0" name=""/>
        <dsp:cNvSpPr/>
      </dsp:nvSpPr>
      <dsp:spPr>
        <a:xfrm rot="5400000">
          <a:off x="-139139" y="2464080"/>
          <a:ext cx="927597" cy="649318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4</a:t>
          </a:r>
          <a:endParaRPr lang="ru-RU" sz="1800" kern="1200" dirty="0"/>
        </a:p>
      </dsp:txBody>
      <dsp:txXfrm rot="-5400000">
        <a:off x="1" y="2649599"/>
        <a:ext cx="649318" cy="278279"/>
      </dsp:txXfrm>
    </dsp:sp>
    <dsp:sp modelId="{637BC961-7810-402B-96DB-168FC6D95762}">
      <dsp:nvSpPr>
        <dsp:cNvPr id="0" name=""/>
        <dsp:cNvSpPr/>
      </dsp:nvSpPr>
      <dsp:spPr>
        <a:xfrm rot="5400000">
          <a:off x="3627930" y="-653670"/>
          <a:ext cx="602938" cy="65601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smtClean="0"/>
            <a:t>Завершение процесса сдачи экзамена в ПО </a:t>
          </a:r>
          <a:endParaRPr lang="ru-RU" sz="2500" kern="1200"/>
        </a:p>
      </dsp:txBody>
      <dsp:txXfrm rot="-5400000">
        <a:off x="649319" y="2354374"/>
        <a:ext cx="6530729" cy="544072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49FCAE-BF41-49BC-AE66-BE6865274377}">
      <dsp:nvSpPr>
        <dsp:cNvPr id="0" name=""/>
        <dsp:cNvSpPr/>
      </dsp:nvSpPr>
      <dsp:spPr>
        <a:xfrm>
          <a:off x="2531" y="274084"/>
          <a:ext cx="3084248" cy="1233699"/>
        </a:xfrm>
        <a:prstGeom prst="chevron">
          <a:avLst/>
        </a:prstGeom>
        <a:solidFill>
          <a:schemeClr val="bg1">
            <a:lumMod val="85000"/>
          </a:schemeClr>
        </a:solidFill>
        <a:ln w="38100" cap="flat" cmpd="sng" algn="ctr">
          <a:solidFill>
            <a:schemeClr val="bg1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3</a:t>
          </a:r>
          <a:r>
            <a:rPr lang="en-US" sz="2100" kern="1200" dirty="0" smtClean="0">
              <a:solidFill>
                <a:schemeClr val="bg1">
                  <a:lumMod val="50000"/>
                </a:schemeClr>
              </a:solidFill>
            </a:rPr>
            <a:t>. </a:t>
          </a: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Подготовка к экзамену</a:t>
          </a:r>
          <a:endParaRPr lang="ru-RU" sz="21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619381" y="274084"/>
        <a:ext cx="1850549" cy="1233699"/>
      </dsp:txXfrm>
    </dsp:sp>
    <dsp:sp modelId="{6EA90A98-208F-4047-A4D2-2FF2D2D30D7A}">
      <dsp:nvSpPr>
        <dsp:cNvPr id="0" name=""/>
        <dsp:cNvSpPr/>
      </dsp:nvSpPr>
      <dsp:spPr>
        <a:xfrm>
          <a:off x="2778355" y="274084"/>
          <a:ext cx="3084248" cy="1233699"/>
        </a:xfrm>
        <a:prstGeom prst="chevron">
          <a:avLst/>
        </a:prstGeom>
        <a:solidFill>
          <a:srgbClr val="0070C0"/>
        </a:solidFill>
        <a:ln w="38100" cap="flat" cmpd="sng" algn="ctr">
          <a:solidFill>
            <a:schemeClr val="bg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bg1"/>
              </a:solidFill>
            </a:rPr>
            <a:t>4</a:t>
          </a:r>
          <a:r>
            <a:rPr lang="en-US" sz="2100" kern="1200" dirty="0" smtClean="0">
              <a:solidFill>
                <a:schemeClr val="bg1"/>
              </a:solidFill>
            </a:rPr>
            <a:t>.</a:t>
          </a:r>
          <a:r>
            <a:rPr lang="ru-RU" sz="2100" kern="1200" dirty="0" smtClean="0">
              <a:solidFill>
                <a:schemeClr val="bg1"/>
              </a:solidFill>
            </a:rPr>
            <a:t> Проведение экзамена</a:t>
          </a:r>
          <a:endParaRPr lang="ru-RU" sz="2100" kern="1200" dirty="0">
            <a:solidFill>
              <a:schemeClr val="bg1"/>
            </a:solidFill>
          </a:endParaRPr>
        </a:p>
      </dsp:txBody>
      <dsp:txXfrm>
        <a:off x="3395205" y="274084"/>
        <a:ext cx="1850549" cy="1233699"/>
      </dsp:txXfrm>
    </dsp:sp>
    <dsp:sp modelId="{676784D6-B9A0-4510-A81F-C30A28DAE71B}">
      <dsp:nvSpPr>
        <dsp:cNvPr id="0" name=""/>
        <dsp:cNvSpPr/>
      </dsp:nvSpPr>
      <dsp:spPr>
        <a:xfrm>
          <a:off x="5554179" y="274084"/>
          <a:ext cx="3084248" cy="1233699"/>
        </a:xfrm>
        <a:prstGeom prst="chevron">
          <a:avLst/>
        </a:prstGeom>
        <a:solidFill>
          <a:schemeClr val="bg1">
            <a:lumMod val="85000"/>
          </a:schemeClr>
        </a:solidFill>
        <a:ln w="38100" cap="flat" cmpd="sng" algn="ctr">
          <a:solidFill>
            <a:schemeClr val="bg1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0" tIns="28004" rIns="0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5</a:t>
          </a:r>
          <a:r>
            <a:rPr lang="en-US" sz="2100" kern="1200" dirty="0" smtClean="0">
              <a:solidFill>
                <a:schemeClr val="bg1">
                  <a:lumMod val="50000"/>
                </a:schemeClr>
              </a:solidFill>
            </a:rPr>
            <a:t>.</a:t>
          </a: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 Завершение экзамена</a:t>
          </a:r>
          <a:endParaRPr lang="ru-RU" sz="21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6171029" y="274084"/>
        <a:ext cx="1850549" cy="123369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49FCAE-BF41-49BC-AE66-BE6865274377}">
      <dsp:nvSpPr>
        <dsp:cNvPr id="0" name=""/>
        <dsp:cNvSpPr/>
      </dsp:nvSpPr>
      <dsp:spPr>
        <a:xfrm>
          <a:off x="2531" y="274084"/>
          <a:ext cx="3084248" cy="1233699"/>
        </a:xfrm>
        <a:prstGeom prst="chevron">
          <a:avLst/>
        </a:prstGeom>
        <a:solidFill>
          <a:schemeClr val="bg1">
            <a:lumMod val="85000"/>
          </a:schemeClr>
        </a:solidFill>
        <a:ln w="38100" cap="flat" cmpd="sng" algn="ctr">
          <a:solidFill>
            <a:schemeClr val="bg1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3</a:t>
          </a:r>
          <a:r>
            <a:rPr lang="en-US" sz="2100" kern="1200" dirty="0" smtClean="0">
              <a:solidFill>
                <a:schemeClr val="bg1">
                  <a:lumMod val="50000"/>
                </a:schemeClr>
              </a:solidFill>
            </a:rPr>
            <a:t>. </a:t>
          </a: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Подготовка к экзамену</a:t>
          </a:r>
          <a:endParaRPr lang="ru-RU" sz="21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619381" y="274084"/>
        <a:ext cx="1850549" cy="1233699"/>
      </dsp:txXfrm>
    </dsp:sp>
    <dsp:sp modelId="{6EA90A98-208F-4047-A4D2-2FF2D2D30D7A}">
      <dsp:nvSpPr>
        <dsp:cNvPr id="0" name=""/>
        <dsp:cNvSpPr/>
      </dsp:nvSpPr>
      <dsp:spPr>
        <a:xfrm>
          <a:off x="2778355" y="274084"/>
          <a:ext cx="3084248" cy="1233699"/>
        </a:xfrm>
        <a:prstGeom prst="chevron">
          <a:avLst/>
        </a:prstGeom>
        <a:solidFill>
          <a:schemeClr val="bg1">
            <a:lumMod val="85000"/>
          </a:schemeClr>
        </a:solidFill>
        <a:ln w="38100" cap="flat" cmpd="sng" algn="ctr">
          <a:solidFill>
            <a:schemeClr val="bg1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4</a:t>
          </a:r>
          <a:r>
            <a:rPr lang="en-US" sz="2100" kern="1200" dirty="0" smtClean="0">
              <a:solidFill>
                <a:schemeClr val="bg1">
                  <a:lumMod val="50000"/>
                </a:schemeClr>
              </a:solidFill>
            </a:rPr>
            <a:t>.</a:t>
          </a: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 Проведение экзамена</a:t>
          </a:r>
          <a:endParaRPr lang="ru-RU" sz="21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395205" y="274084"/>
        <a:ext cx="1850549" cy="1233699"/>
      </dsp:txXfrm>
    </dsp:sp>
    <dsp:sp modelId="{676784D6-B9A0-4510-A81F-C30A28DAE71B}">
      <dsp:nvSpPr>
        <dsp:cNvPr id="0" name=""/>
        <dsp:cNvSpPr/>
      </dsp:nvSpPr>
      <dsp:spPr>
        <a:xfrm>
          <a:off x="5554179" y="274084"/>
          <a:ext cx="3084248" cy="1233699"/>
        </a:xfrm>
        <a:prstGeom prst="chevron">
          <a:avLst/>
        </a:prstGeom>
        <a:solidFill>
          <a:srgbClr val="0070C0"/>
        </a:solidFill>
        <a:ln w="38100" cap="flat" cmpd="sng" algn="ctr">
          <a:solidFill>
            <a:schemeClr val="bg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0" tIns="28004" rIns="0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bg1"/>
              </a:solidFill>
            </a:rPr>
            <a:t>5</a:t>
          </a:r>
          <a:r>
            <a:rPr lang="en-US" sz="2100" kern="1200" dirty="0" smtClean="0">
              <a:solidFill>
                <a:schemeClr val="bg1"/>
              </a:solidFill>
            </a:rPr>
            <a:t>.</a:t>
          </a:r>
          <a:r>
            <a:rPr lang="ru-RU" sz="2100" kern="1200" dirty="0" smtClean="0">
              <a:solidFill>
                <a:schemeClr val="bg1"/>
              </a:solidFill>
            </a:rPr>
            <a:t> Завершение экзамена</a:t>
          </a:r>
          <a:endParaRPr lang="ru-RU" sz="2100" kern="1200" dirty="0">
            <a:solidFill>
              <a:schemeClr val="bg1"/>
            </a:solidFill>
          </a:endParaRPr>
        </a:p>
      </dsp:txBody>
      <dsp:txXfrm>
        <a:off x="6171029" y="274084"/>
        <a:ext cx="1850549" cy="1233699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BCA8E1-ABC5-400D-A0B3-B88CFEDAA284}">
      <dsp:nvSpPr>
        <dsp:cNvPr id="0" name=""/>
        <dsp:cNvSpPr/>
      </dsp:nvSpPr>
      <dsp:spPr>
        <a:xfrm rot="5400000">
          <a:off x="-182501" y="184314"/>
          <a:ext cx="1216677" cy="851674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1</a:t>
          </a:r>
          <a:endParaRPr lang="ru-RU" sz="2300" kern="1200" dirty="0"/>
        </a:p>
      </dsp:txBody>
      <dsp:txXfrm rot="-5400000">
        <a:off x="1" y="427649"/>
        <a:ext cx="851674" cy="365003"/>
      </dsp:txXfrm>
    </dsp:sp>
    <dsp:sp modelId="{C98DA9C1-C28F-451C-B3CC-465387438DA5}">
      <dsp:nvSpPr>
        <dsp:cNvPr id="0" name=""/>
        <dsp:cNvSpPr/>
      </dsp:nvSpPr>
      <dsp:spPr>
        <a:xfrm rot="5400000">
          <a:off x="3635157" y="-2781670"/>
          <a:ext cx="790840" cy="635780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Завершение экзамена в ПО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Упаковка использованных компакт-дисков</a:t>
          </a:r>
          <a:endParaRPr lang="ru-RU" sz="1800" kern="1200" dirty="0"/>
        </a:p>
      </dsp:txBody>
      <dsp:txXfrm rot="-5400000">
        <a:off x="851674" y="40419"/>
        <a:ext cx="6319200" cy="713628"/>
      </dsp:txXfrm>
    </dsp:sp>
    <dsp:sp modelId="{41D27B5D-4946-4C52-8D57-AA1FDA441CA5}">
      <dsp:nvSpPr>
        <dsp:cNvPr id="0" name=""/>
        <dsp:cNvSpPr/>
      </dsp:nvSpPr>
      <dsp:spPr>
        <a:xfrm rot="5400000">
          <a:off x="-182501" y="1200635"/>
          <a:ext cx="1216677" cy="851674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2</a:t>
          </a:r>
          <a:endParaRPr lang="ru-RU" sz="2300" kern="1200" dirty="0"/>
        </a:p>
      </dsp:txBody>
      <dsp:txXfrm rot="-5400000">
        <a:off x="1" y="1443970"/>
        <a:ext cx="851674" cy="365003"/>
      </dsp:txXfrm>
    </dsp:sp>
    <dsp:sp modelId="{8A5653B8-BF68-43B1-86F5-25D3C611B37A}">
      <dsp:nvSpPr>
        <dsp:cNvPr id="0" name=""/>
        <dsp:cNvSpPr/>
      </dsp:nvSpPr>
      <dsp:spPr>
        <a:xfrm rot="5400000">
          <a:off x="3635157" y="-1765349"/>
          <a:ext cx="790840" cy="635780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Экспорт аудиозаписей ответов на </a:t>
          </a:r>
          <a:r>
            <a:rPr lang="ru-RU" sz="1800" kern="1200" dirty="0" err="1" smtClean="0"/>
            <a:t>флеш</a:t>
          </a:r>
          <a:r>
            <a:rPr lang="ru-RU" sz="1800" kern="1200" dirty="0" smtClean="0"/>
            <a:t>-носитель с каждого рабочего места участника во всех аудиториях проведения</a:t>
          </a:r>
          <a:endParaRPr lang="ru-RU" sz="1800" kern="1200" dirty="0"/>
        </a:p>
      </dsp:txBody>
      <dsp:txXfrm rot="-5400000">
        <a:off x="851674" y="1056740"/>
        <a:ext cx="6319200" cy="713628"/>
      </dsp:txXfrm>
    </dsp:sp>
    <dsp:sp modelId="{A11AC1EA-7C4B-47EF-9C7E-CEB8A51C6FA4}">
      <dsp:nvSpPr>
        <dsp:cNvPr id="0" name=""/>
        <dsp:cNvSpPr/>
      </dsp:nvSpPr>
      <dsp:spPr>
        <a:xfrm rot="5400000">
          <a:off x="-182501" y="2216956"/>
          <a:ext cx="1216677" cy="851674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3</a:t>
          </a:r>
          <a:endParaRPr lang="ru-RU" sz="2300" kern="1200" dirty="0"/>
        </a:p>
      </dsp:txBody>
      <dsp:txXfrm rot="-5400000">
        <a:off x="1" y="2460291"/>
        <a:ext cx="851674" cy="365003"/>
      </dsp:txXfrm>
    </dsp:sp>
    <dsp:sp modelId="{E5D0A532-88F3-43DA-AC32-EA4511194167}">
      <dsp:nvSpPr>
        <dsp:cNvPr id="0" name=""/>
        <dsp:cNvSpPr/>
      </dsp:nvSpPr>
      <dsp:spPr>
        <a:xfrm rot="5400000">
          <a:off x="3635157" y="-749028"/>
          <a:ext cx="790840" cy="635780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Печать протоколов к </a:t>
          </a:r>
          <a:r>
            <a:rPr lang="ru-RU" sz="1800" kern="1200" dirty="0" err="1" smtClean="0"/>
            <a:t>флеш</a:t>
          </a:r>
          <a:r>
            <a:rPr lang="ru-RU" sz="1800" kern="1200" dirty="0" smtClean="0"/>
            <a:t>-носителям с аудиозаписями ответов участников</a:t>
          </a:r>
          <a:endParaRPr lang="ru-RU" sz="1800" kern="1200" dirty="0"/>
        </a:p>
      </dsp:txBody>
      <dsp:txXfrm rot="-5400000">
        <a:off x="851674" y="2073061"/>
        <a:ext cx="6319200" cy="7136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49FCAE-BF41-49BC-AE66-BE6865274377}">
      <dsp:nvSpPr>
        <dsp:cNvPr id="0" name=""/>
        <dsp:cNvSpPr/>
      </dsp:nvSpPr>
      <dsp:spPr>
        <a:xfrm>
          <a:off x="2531" y="274084"/>
          <a:ext cx="3084248" cy="1233699"/>
        </a:xfrm>
        <a:prstGeom prst="chevron">
          <a:avLst/>
        </a:prstGeom>
        <a:solidFill>
          <a:srgbClr val="0070C0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0" tIns="28004" rIns="0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1. Подготовка ППЭ</a:t>
          </a:r>
          <a:endParaRPr lang="ru-RU" sz="2100" kern="1200" dirty="0"/>
        </a:p>
      </dsp:txBody>
      <dsp:txXfrm>
        <a:off x="619381" y="274084"/>
        <a:ext cx="1850549" cy="1233699"/>
      </dsp:txXfrm>
    </dsp:sp>
    <dsp:sp modelId="{6EA90A98-208F-4047-A4D2-2FF2D2D30D7A}">
      <dsp:nvSpPr>
        <dsp:cNvPr id="0" name=""/>
        <dsp:cNvSpPr/>
      </dsp:nvSpPr>
      <dsp:spPr>
        <a:xfrm>
          <a:off x="2778355" y="274084"/>
          <a:ext cx="3084248" cy="1233699"/>
        </a:xfrm>
        <a:prstGeom prst="chevron">
          <a:avLst/>
        </a:prstGeom>
        <a:solidFill>
          <a:schemeClr val="bg1">
            <a:lumMod val="85000"/>
          </a:schemeClr>
        </a:solidFill>
        <a:ln w="38100" cap="flat" cmpd="sng" algn="ctr">
          <a:solidFill>
            <a:schemeClr val="bg1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2</a:t>
          </a:r>
          <a:r>
            <a:rPr lang="en-US" sz="2100" kern="1200" dirty="0" smtClean="0">
              <a:solidFill>
                <a:schemeClr val="bg1">
                  <a:lumMod val="50000"/>
                </a:schemeClr>
              </a:solidFill>
            </a:rPr>
            <a:t>. </a:t>
          </a: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Контроль технической готовности</a:t>
          </a:r>
          <a:endParaRPr lang="ru-RU" sz="21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395205" y="274084"/>
        <a:ext cx="1850549" cy="1233699"/>
      </dsp:txXfrm>
    </dsp:sp>
    <dsp:sp modelId="{676784D6-B9A0-4510-A81F-C30A28DAE71B}">
      <dsp:nvSpPr>
        <dsp:cNvPr id="0" name=""/>
        <dsp:cNvSpPr/>
      </dsp:nvSpPr>
      <dsp:spPr>
        <a:xfrm>
          <a:off x="5554179" y="274084"/>
          <a:ext cx="3084248" cy="1233699"/>
        </a:xfrm>
        <a:prstGeom prst="chevron">
          <a:avLst/>
        </a:prstGeom>
        <a:solidFill>
          <a:schemeClr val="bg1">
            <a:lumMod val="85000"/>
          </a:schemeClr>
        </a:solidFill>
        <a:ln w="38100" cap="flat" cmpd="sng" algn="ctr">
          <a:solidFill>
            <a:schemeClr val="bg1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72000" tIns="28004" rIns="0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3</a:t>
          </a:r>
          <a:r>
            <a:rPr lang="en-US" sz="2100" kern="1200" dirty="0" smtClean="0">
              <a:solidFill>
                <a:schemeClr val="bg1">
                  <a:lumMod val="50000"/>
                </a:schemeClr>
              </a:solidFill>
            </a:rPr>
            <a:t>.</a:t>
          </a: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 Подготовка к экзамену</a:t>
          </a:r>
          <a:endParaRPr lang="ru-RU" sz="21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6171029" y="274084"/>
        <a:ext cx="1850549" cy="1233699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49FCAE-BF41-49BC-AE66-BE6865274377}">
      <dsp:nvSpPr>
        <dsp:cNvPr id="0" name=""/>
        <dsp:cNvSpPr/>
      </dsp:nvSpPr>
      <dsp:spPr>
        <a:xfrm>
          <a:off x="2531" y="274084"/>
          <a:ext cx="3084248" cy="1233699"/>
        </a:xfrm>
        <a:prstGeom prst="chevron">
          <a:avLst/>
        </a:prstGeom>
        <a:solidFill>
          <a:schemeClr val="bg1">
            <a:lumMod val="85000"/>
          </a:schemeClr>
        </a:solidFill>
        <a:ln w="38100" cap="flat" cmpd="sng" algn="ctr">
          <a:solidFill>
            <a:schemeClr val="bg1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3</a:t>
          </a:r>
          <a:r>
            <a:rPr lang="en-US" sz="2100" kern="1200" dirty="0" smtClean="0">
              <a:solidFill>
                <a:schemeClr val="bg1">
                  <a:lumMod val="50000"/>
                </a:schemeClr>
              </a:solidFill>
            </a:rPr>
            <a:t>. </a:t>
          </a: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Подготовка к экзамену</a:t>
          </a:r>
          <a:endParaRPr lang="ru-RU" sz="21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619381" y="274084"/>
        <a:ext cx="1850549" cy="1233699"/>
      </dsp:txXfrm>
    </dsp:sp>
    <dsp:sp modelId="{6EA90A98-208F-4047-A4D2-2FF2D2D30D7A}">
      <dsp:nvSpPr>
        <dsp:cNvPr id="0" name=""/>
        <dsp:cNvSpPr/>
      </dsp:nvSpPr>
      <dsp:spPr>
        <a:xfrm>
          <a:off x="2778355" y="274084"/>
          <a:ext cx="3084248" cy="1233699"/>
        </a:xfrm>
        <a:prstGeom prst="chevron">
          <a:avLst/>
        </a:prstGeom>
        <a:solidFill>
          <a:schemeClr val="bg1">
            <a:lumMod val="85000"/>
          </a:schemeClr>
        </a:solidFill>
        <a:ln w="38100" cap="flat" cmpd="sng" algn="ctr">
          <a:solidFill>
            <a:schemeClr val="bg1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4</a:t>
          </a:r>
          <a:r>
            <a:rPr lang="en-US" sz="2100" kern="1200" dirty="0" smtClean="0">
              <a:solidFill>
                <a:schemeClr val="bg1">
                  <a:lumMod val="50000"/>
                </a:schemeClr>
              </a:solidFill>
            </a:rPr>
            <a:t>.</a:t>
          </a: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 Проведение экзамена</a:t>
          </a:r>
          <a:endParaRPr lang="ru-RU" sz="21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395205" y="274084"/>
        <a:ext cx="1850549" cy="1233699"/>
      </dsp:txXfrm>
    </dsp:sp>
    <dsp:sp modelId="{676784D6-B9A0-4510-A81F-C30A28DAE71B}">
      <dsp:nvSpPr>
        <dsp:cNvPr id="0" name=""/>
        <dsp:cNvSpPr/>
      </dsp:nvSpPr>
      <dsp:spPr>
        <a:xfrm>
          <a:off x="5554179" y="274084"/>
          <a:ext cx="3084248" cy="1233699"/>
        </a:xfrm>
        <a:prstGeom prst="chevron">
          <a:avLst/>
        </a:prstGeom>
        <a:solidFill>
          <a:srgbClr val="0070C0"/>
        </a:solidFill>
        <a:ln w="38100" cap="flat" cmpd="sng" algn="ctr">
          <a:solidFill>
            <a:schemeClr val="bg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0" tIns="28004" rIns="0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bg1"/>
              </a:solidFill>
            </a:rPr>
            <a:t>5</a:t>
          </a:r>
          <a:r>
            <a:rPr lang="en-US" sz="2100" kern="1200" dirty="0" smtClean="0">
              <a:solidFill>
                <a:schemeClr val="bg1"/>
              </a:solidFill>
            </a:rPr>
            <a:t>.</a:t>
          </a:r>
          <a:r>
            <a:rPr lang="ru-RU" sz="2100" kern="1200" dirty="0" smtClean="0">
              <a:solidFill>
                <a:schemeClr val="bg1"/>
              </a:solidFill>
            </a:rPr>
            <a:t> Завершение экзамена</a:t>
          </a:r>
          <a:endParaRPr lang="ru-RU" sz="2100" kern="1200" dirty="0">
            <a:solidFill>
              <a:schemeClr val="bg1"/>
            </a:solidFill>
          </a:endParaRPr>
        </a:p>
      </dsp:txBody>
      <dsp:txXfrm>
        <a:off x="6171029" y="274084"/>
        <a:ext cx="1850549" cy="12336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49FCAE-BF41-49BC-AE66-BE6865274377}">
      <dsp:nvSpPr>
        <dsp:cNvPr id="0" name=""/>
        <dsp:cNvSpPr/>
      </dsp:nvSpPr>
      <dsp:spPr>
        <a:xfrm>
          <a:off x="2531" y="274084"/>
          <a:ext cx="3084248" cy="1233699"/>
        </a:xfrm>
        <a:prstGeom prst="chevron">
          <a:avLst/>
        </a:prstGeom>
        <a:solidFill>
          <a:srgbClr val="0070C0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0" tIns="28004" rIns="0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1. Подготовка ППЭ</a:t>
          </a:r>
          <a:endParaRPr lang="ru-RU" sz="2100" kern="1200" dirty="0"/>
        </a:p>
      </dsp:txBody>
      <dsp:txXfrm>
        <a:off x="619381" y="274084"/>
        <a:ext cx="1850549" cy="1233699"/>
      </dsp:txXfrm>
    </dsp:sp>
    <dsp:sp modelId="{6EA90A98-208F-4047-A4D2-2FF2D2D30D7A}">
      <dsp:nvSpPr>
        <dsp:cNvPr id="0" name=""/>
        <dsp:cNvSpPr/>
      </dsp:nvSpPr>
      <dsp:spPr>
        <a:xfrm>
          <a:off x="2778355" y="274084"/>
          <a:ext cx="3084248" cy="1233699"/>
        </a:xfrm>
        <a:prstGeom prst="chevron">
          <a:avLst/>
        </a:prstGeom>
        <a:solidFill>
          <a:schemeClr val="bg1">
            <a:lumMod val="85000"/>
          </a:schemeClr>
        </a:solidFill>
        <a:ln w="38100" cap="flat" cmpd="sng" algn="ctr">
          <a:solidFill>
            <a:schemeClr val="bg1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2</a:t>
          </a:r>
          <a:r>
            <a:rPr lang="en-US" sz="2100" kern="1200" dirty="0" smtClean="0">
              <a:solidFill>
                <a:schemeClr val="bg1">
                  <a:lumMod val="50000"/>
                </a:schemeClr>
              </a:solidFill>
            </a:rPr>
            <a:t>. </a:t>
          </a: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Контроль технической готовности</a:t>
          </a:r>
          <a:endParaRPr lang="ru-RU" sz="21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395205" y="274084"/>
        <a:ext cx="1850549" cy="1233699"/>
      </dsp:txXfrm>
    </dsp:sp>
    <dsp:sp modelId="{676784D6-B9A0-4510-A81F-C30A28DAE71B}">
      <dsp:nvSpPr>
        <dsp:cNvPr id="0" name=""/>
        <dsp:cNvSpPr/>
      </dsp:nvSpPr>
      <dsp:spPr>
        <a:xfrm>
          <a:off x="5554179" y="274084"/>
          <a:ext cx="3084248" cy="1233699"/>
        </a:xfrm>
        <a:prstGeom prst="chevron">
          <a:avLst/>
        </a:prstGeom>
        <a:solidFill>
          <a:schemeClr val="bg1">
            <a:lumMod val="85000"/>
          </a:schemeClr>
        </a:solidFill>
        <a:ln w="38100" cap="flat" cmpd="sng" algn="ctr">
          <a:solidFill>
            <a:schemeClr val="bg1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72000" tIns="28004" rIns="0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3</a:t>
          </a:r>
          <a:r>
            <a:rPr lang="en-US" sz="2100" kern="1200" dirty="0" smtClean="0">
              <a:solidFill>
                <a:schemeClr val="bg1">
                  <a:lumMod val="50000"/>
                </a:schemeClr>
              </a:solidFill>
            </a:rPr>
            <a:t>.</a:t>
          </a: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 Подготовка к экзамену</a:t>
          </a:r>
          <a:endParaRPr lang="ru-RU" sz="21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6171029" y="274084"/>
        <a:ext cx="1850549" cy="12336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49FCAE-BF41-49BC-AE66-BE6865274377}">
      <dsp:nvSpPr>
        <dsp:cNvPr id="0" name=""/>
        <dsp:cNvSpPr/>
      </dsp:nvSpPr>
      <dsp:spPr>
        <a:xfrm>
          <a:off x="2531" y="274084"/>
          <a:ext cx="3084248" cy="1233699"/>
        </a:xfrm>
        <a:prstGeom prst="chevron">
          <a:avLst/>
        </a:prstGeom>
        <a:solidFill>
          <a:srgbClr val="0070C0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0" tIns="28004" rIns="0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1. Подготовка ППЭ</a:t>
          </a:r>
          <a:endParaRPr lang="ru-RU" sz="2100" kern="1200" dirty="0"/>
        </a:p>
      </dsp:txBody>
      <dsp:txXfrm>
        <a:off x="619381" y="274084"/>
        <a:ext cx="1850549" cy="1233699"/>
      </dsp:txXfrm>
    </dsp:sp>
    <dsp:sp modelId="{6EA90A98-208F-4047-A4D2-2FF2D2D30D7A}">
      <dsp:nvSpPr>
        <dsp:cNvPr id="0" name=""/>
        <dsp:cNvSpPr/>
      </dsp:nvSpPr>
      <dsp:spPr>
        <a:xfrm>
          <a:off x="2778355" y="274084"/>
          <a:ext cx="3084248" cy="1233699"/>
        </a:xfrm>
        <a:prstGeom prst="chevron">
          <a:avLst/>
        </a:prstGeom>
        <a:solidFill>
          <a:schemeClr val="bg1">
            <a:lumMod val="85000"/>
          </a:schemeClr>
        </a:solidFill>
        <a:ln w="38100" cap="flat" cmpd="sng" algn="ctr">
          <a:solidFill>
            <a:schemeClr val="bg1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2</a:t>
          </a:r>
          <a:r>
            <a:rPr lang="en-US" sz="2100" kern="1200" dirty="0" smtClean="0">
              <a:solidFill>
                <a:schemeClr val="bg1">
                  <a:lumMod val="50000"/>
                </a:schemeClr>
              </a:solidFill>
            </a:rPr>
            <a:t>. </a:t>
          </a: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Контроль технической готовности</a:t>
          </a:r>
          <a:endParaRPr lang="ru-RU" sz="21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395205" y="274084"/>
        <a:ext cx="1850549" cy="1233699"/>
      </dsp:txXfrm>
    </dsp:sp>
    <dsp:sp modelId="{676784D6-B9A0-4510-A81F-C30A28DAE71B}">
      <dsp:nvSpPr>
        <dsp:cNvPr id="0" name=""/>
        <dsp:cNvSpPr/>
      </dsp:nvSpPr>
      <dsp:spPr>
        <a:xfrm>
          <a:off x="5554179" y="274084"/>
          <a:ext cx="3084248" cy="1233699"/>
        </a:xfrm>
        <a:prstGeom prst="chevron">
          <a:avLst/>
        </a:prstGeom>
        <a:solidFill>
          <a:schemeClr val="bg1">
            <a:lumMod val="85000"/>
          </a:schemeClr>
        </a:solidFill>
        <a:ln w="38100" cap="flat" cmpd="sng" algn="ctr">
          <a:solidFill>
            <a:schemeClr val="bg1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72000" tIns="28004" rIns="0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3</a:t>
          </a:r>
          <a:r>
            <a:rPr lang="en-US" sz="2100" kern="1200" dirty="0" smtClean="0">
              <a:solidFill>
                <a:schemeClr val="bg1">
                  <a:lumMod val="50000"/>
                </a:schemeClr>
              </a:solidFill>
            </a:rPr>
            <a:t>.</a:t>
          </a: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 Подготовка к экзамену</a:t>
          </a:r>
          <a:endParaRPr lang="ru-RU" sz="21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6171029" y="274084"/>
        <a:ext cx="1850549" cy="123369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49FCAE-BF41-49BC-AE66-BE6865274377}">
      <dsp:nvSpPr>
        <dsp:cNvPr id="0" name=""/>
        <dsp:cNvSpPr/>
      </dsp:nvSpPr>
      <dsp:spPr>
        <a:xfrm>
          <a:off x="2531" y="274084"/>
          <a:ext cx="3084248" cy="1233699"/>
        </a:xfrm>
        <a:prstGeom prst="chevron">
          <a:avLst/>
        </a:prstGeom>
        <a:solidFill>
          <a:schemeClr val="bg1">
            <a:lumMod val="85000"/>
          </a:schemeClr>
        </a:solidFill>
        <a:ln w="38100" cap="flat" cmpd="sng" algn="ctr">
          <a:solidFill>
            <a:schemeClr val="bg1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0" tIns="28004" rIns="0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1. Подготовка ППЭ</a:t>
          </a:r>
          <a:endParaRPr lang="ru-RU" sz="21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619381" y="274084"/>
        <a:ext cx="1850549" cy="1233699"/>
      </dsp:txXfrm>
    </dsp:sp>
    <dsp:sp modelId="{6EA90A98-208F-4047-A4D2-2FF2D2D30D7A}">
      <dsp:nvSpPr>
        <dsp:cNvPr id="0" name=""/>
        <dsp:cNvSpPr/>
      </dsp:nvSpPr>
      <dsp:spPr>
        <a:xfrm>
          <a:off x="2778355" y="274084"/>
          <a:ext cx="3084248" cy="1233699"/>
        </a:xfrm>
        <a:prstGeom prst="chevron">
          <a:avLst/>
        </a:prstGeom>
        <a:solidFill>
          <a:srgbClr val="0070C0"/>
        </a:solidFill>
        <a:ln w="38100" cap="flat" cmpd="sng" algn="ctr">
          <a:solidFill>
            <a:schemeClr val="bg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bg1"/>
              </a:solidFill>
            </a:rPr>
            <a:t>2</a:t>
          </a:r>
          <a:r>
            <a:rPr lang="en-US" sz="2100" kern="1200" dirty="0" smtClean="0">
              <a:solidFill>
                <a:schemeClr val="bg1"/>
              </a:solidFill>
            </a:rPr>
            <a:t>. </a:t>
          </a:r>
          <a:r>
            <a:rPr lang="ru-RU" sz="2100" kern="1200" dirty="0" smtClean="0">
              <a:solidFill>
                <a:schemeClr val="bg1"/>
              </a:solidFill>
            </a:rPr>
            <a:t>Контроль технической готовности</a:t>
          </a:r>
          <a:endParaRPr lang="ru-RU" sz="2100" kern="1200" dirty="0">
            <a:solidFill>
              <a:schemeClr val="bg1"/>
            </a:solidFill>
          </a:endParaRPr>
        </a:p>
      </dsp:txBody>
      <dsp:txXfrm>
        <a:off x="3395205" y="274084"/>
        <a:ext cx="1850549" cy="1233699"/>
      </dsp:txXfrm>
    </dsp:sp>
    <dsp:sp modelId="{676784D6-B9A0-4510-A81F-C30A28DAE71B}">
      <dsp:nvSpPr>
        <dsp:cNvPr id="0" name=""/>
        <dsp:cNvSpPr/>
      </dsp:nvSpPr>
      <dsp:spPr>
        <a:xfrm>
          <a:off x="5554179" y="274084"/>
          <a:ext cx="3084248" cy="1233699"/>
        </a:xfrm>
        <a:prstGeom prst="chevron">
          <a:avLst/>
        </a:prstGeom>
        <a:solidFill>
          <a:schemeClr val="bg1">
            <a:lumMod val="85000"/>
          </a:schemeClr>
        </a:solidFill>
        <a:ln w="38100" cap="flat" cmpd="sng" algn="ctr">
          <a:solidFill>
            <a:schemeClr val="bg1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72000" tIns="28004" rIns="0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3</a:t>
          </a:r>
          <a:r>
            <a:rPr lang="en-US" sz="2100" kern="1200" dirty="0" smtClean="0">
              <a:solidFill>
                <a:schemeClr val="bg1">
                  <a:lumMod val="50000"/>
                </a:schemeClr>
              </a:solidFill>
            </a:rPr>
            <a:t>.</a:t>
          </a: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 Подготовка к экзамену</a:t>
          </a:r>
          <a:endParaRPr lang="ru-RU" sz="21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6171029" y="274084"/>
        <a:ext cx="1850549" cy="123369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49FCAE-BF41-49BC-AE66-BE6865274377}">
      <dsp:nvSpPr>
        <dsp:cNvPr id="0" name=""/>
        <dsp:cNvSpPr/>
      </dsp:nvSpPr>
      <dsp:spPr>
        <a:xfrm>
          <a:off x="2531" y="274084"/>
          <a:ext cx="3084248" cy="1233699"/>
        </a:xfrm>
        <a:prstGeom prst="chevron">
          <a:avLst/>
        </a:prstGeom>
        <a:solidFill>
          <a:schemeClr val="bg1">
            <a:lumMod val="85000"/>
          </a:schemeClr>
        </a:solidFill>
        <a:ln w="38100" cap="flat" cmpd="sng" algn="ctr">
          <a:solidFill>
            <a:schemeClr val="bg1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0" tIns="28004" rIns="0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1. Подготовка ППЭ</a:t>
          </a:r>
          <a:endParaRPr lang="ru-RU" sz="21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619381" y="274084"/>
        <a:ext cx="1850549" cy="1233699"/>
      </dsp:txXfrm>
    </dsp:sp>
    <dsp:sp modelId="{6EA90A98-208F-4047-A4D2-2FF2D2D30D7A}">
      <dsp:nvSpPr>
        <dsp:cNvPr id="0" name=""/>
        <dsp:cNvSpPr/>
      </dsp:nvSpPr>
      <dsp:spPr>
        <a:xfrm>
          <a:off x="2778355" y="274084"/>
          <a:ext cx="3084248" cy="1233699"/>
        </a:xfrm>
        <a:prstGeom prst="chevron">
          <a:avLst/>
        </a:prstGeom>
        <a:solidFill>
          <a:srgbClr val="0070C0"/>
        </a:solidFill>
        <a:ln w="38100" cap="flat" cmpd="sng" algn="ctr">
          <a:solidFill>
            <a:schemeClr val="bg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bg1"/>
              </a:solidFill>
            </a:rPr>
            <a:t>2</a:t>
          </a:r>
          <a:r>
            <a:rPr lang="en-US" sz="2100" kern="1200" dirty="0" smtClean="0">
              <a:solidFill>
                <a:schemeClr val="bg1"/>
              </a:solidFill>
            </a:rPr>
            <a:t>. </a:t>
          </a:r>
          <a:r>
            <a:rPr lang="ru-RU" sz="2100" kern="1200" dirty="0" smtClean="0">
              <a:solidFill>
                <a:schemeClr val="bg1"/>
              </a:solidFill>
            </a:rPr>
            <a:t>Контроль технической готовности</a:t>
          </a:r>
          <a:endParaRPr lang="ru-RU" sz="2100" kern="1200" dirty="0">
            <a:solidFill>
              <a:schemeClr val="bg1"/>
            </a:solidFill>
          </a:endParaRPr>
        </a:p>
      </dsp:txBody>
      <dsp:txXfrm>
        <a:off x="3395205" y="274084"/>
        <a:ext cx="1850549" cy="1233699"/>
      </dsp:txXfrm>
    </dsp:sp>
    <dsp:sp modelId="{676784D6-B9A0-4510-A81F-C30A28DAE71B}">
      <dsp:nvSpPr>
        <dsp:cNvPr id="0" name=""/>
        <dsp:cNvSpPr/>
      </dsp:nvSpPr>
      <dsp:spPr>
        <a:xfrm>
          <a:off x="5554179" y="274084"/>
          <a:ext cx="3084248" cy="1233699"/>
        </a:xfrm>
        <a:prstGeom prst="chevron">
          <a:avLst/>
        </a:prstGeom>
        <a:solidFill>
          <a:schemeClr val="bg1">
            <a:lumMod val="85000"/>
          </a:schemeClr>
        </a:solidFill>
        <a:ln w="38100" cap="flat" cmpd="sng" algn="ctr">
          <a:solidFill>
            <a:schemeClr val="bg1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72000" tIns="28004" rIns="0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3</a:t>
          </a:r>
          <a:r>
            <a:rPr lang="en-US" sz="2100" kern="1200" dirty="0" smtClean="0">
              <a:solidFill>
                <a:schemeClr val="bg1">
                  <a:lumMod val="50000"/>
                </a:schemeClr>
              </a:solidFill>
            </a:rPr>
            <a:t>.</a:t>
          </a: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 Подготовка к экзамену</a:t>
          </a:r>
          <a:endParaRPr lang="ru-RU" sz="21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6171029" y="274084"/>
        <a:ext cx="1850549" cy="123369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49FCAE-BF41-49BC-AE66-BE6865274377}">
      <dsp:nvSpPr>
        <dsp:cNvPr id="0" name=""/>
        <dsp:cNvSpPr/>
      </dsp:nvSpPr>
      <dsp:spPr>
        <a:xfrm>
          <a:off x="2531" y="274084"/>
          <a:ext cx="3084248" cy="1233699"/>
        </a:xfrm>
        <a:prstGeom prst="chevron">
          <a:avLst/>
        </a:prstGeom>
        <a:solidFill>
          <a:schemeClr val="bg1">
            <a:lumMod val="85000"/>
          </a:schemeClr>
        </a:solidFill>
        <a:ln w="38100" cap="flat" cmpd="sng" algn="ctr">
          <a:solidFill>
            <a:schemeClr val="bg1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0" tIns="28004" rIns="0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1. Подготовка ППЭ</a:t>
          </a:r>
          <a:endParaRPr lang="ru-RU" sz="21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619381" y="274084"/>
        <a:ext cx="1850549" cy="1233699"/>
      </dsp:txXfrm>
    </dsp:sp>
    <dsp:sp modelId="{6EA90A98-208F-4047-A4D2-2FF2D2D30D7A}">
      <dsp:nvSpPr>
        <dsp:cNvPr id="0" name=""/>
        <dsp:cNvSpPr/>
      </dsp:nvSpPr>
      <dsp:spPr>
        <a:xfrm>
          <a:off x="2778355" y="274084"/>
          <a:ext cx="3084248" cy="1233699"/>
        </a:xfrm>
        <a:prstGeom prst="chevron">
          <a:avLst/>
        </a:prstGeom>
        <a:solidFill>
          <a:schemeClr val="bg1">
            <a:lumMod val="85000"/>
          </a:schemeClr>
        </a:solidFill>
        <a:ln w="38100" cap="flat" cmpd="sng" algn="ctr">
          <a:solidFill>
            <a:schemeClr val="bg1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2</a:t>
          </a:r>
          <a:r>
            <a:rPr lang="en-US" sz="2100" kern="1200" dirty="0" smtClean="0">
              <a:solidFill>
                <a:schemeClr val="bg1">
                  <a:lumMod val="50000"/>
                </a:schemeClr>
              </a:solidFill>
            </a:rPr>
            <a:t>. </a:t>
          </a: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Контроль технической готовности</a:t>
          </a:r>
          <a:endParaRPr lang="ru-RU" sz="21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395205" y="274084"/>
        <a:ext cx="1850549" cy="1233699"/>
      </dsp:txXfrm>
    </dsp:sp>
    <dsp:sp modelId="{676784D6-B9A0-4510-A81F-C30A28DAE71B}">
      <dsp:nvSpPr>
        <dsp:cNvPr id="0" name=""/>
        <dsp:cNvSpPr/>
      </dsp:nvSpPr>
      <dsp:spPr>
        <a:xfrm>
          <a:off x="5554179" y="274084"/>
          <a:ext cx="3084248" cy="1233699"/>
        </a:xfrm>
        <a:prstGeom prst="chevron">
          <a:avLst/>
        </a:prstGeom>
        <a:solidFill>
          <a:srgbClr val="0070C0"/>
        </a:solidFill>
        <a:ln w="38100" cap="flat" cmpd="sng" algn="ctr">
          <a:solidFill>
            <a:schemeClr val="bg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72000" tIns="28004" rIns="0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bg1"/>
              </a:solidFill>
            </a:rPr>
            <a:t>3</a:t>
          </a:r>
          <a:r>
            <a:rPr lang="en-US" sz="2100" kern="1200" dirty="0" smtClean="0">
              <a:solidFill>
                <a:schemeClr val="bg1"/>
              </a:solidFill>
            </a:rPr>
            <a:t>.</a:t>
          </a:r>
          <a:r>
            <a:rPr lang="ru-RU" sz="2100" kern="1200" dirty="0" smtClean="0">
              <a:solidFill>
                <a:schemeClr val="bg1"/>
              </a:solidFill>
            </a:rPr>
            <a:t> Подготовка к экзамену</a:t>
          </a:r>
          <a:endParaRPr lang="ru-RU" sz="2100" kern="1200" dirty="0">
            <a:solidFill>
              <a:schemeClr val="bg1"/>
            </a:solidFill>
          </a:endParaRPr>
        </a:p>
      </dsp:txBody>
      <dsp:txXfrm>
        <a:off x="6171029" y="274084"/>
        <a:ext cx="1850549" cy="123369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49FCAE-BF41-49BC-AE66-BE6865274377}">
      <dsp:nvSpPr>
        <dsp:cNvPr id="0" name=""/>
        <dsp:cNvSpPr/>
      </dsp:nvSpPr>
      <dsp:spPr>
        <a:xfrm>
          <a:off x="2531" y="274084"/>
          <a:ext cx="3084248" cy="1233699"/>
        </a:xfrm>
        <a:prstGeom prst="chevron">
          <a:avLst/>
        </a:prstGeom>
        <a:solidFill>
          <a:schemeClr val="bg1">
            <a:lumMod val="85000"/>
          </a:schemeClr>
        </a:solidFill>
        <a:ln w="38100" cap="flat" cmpd="sng" algn="ctr">
          <a:solidFill>
            <a:schemeClr val="bg1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0" tIns="28004" rIns="0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1. Подготовка ППЭ</a:t>
          </a:r>
          <a:endParaRPr lang="ru-RU" sz="21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619381" y="274084"/>
        <a:ext cx="1850549" cy="1233699"/>
      </dsp:txXfrm>
    </dsp:sp>
    <dsp:sp modelId="{6EA90A98-208F-4047-A4D2-2FF2D2D30D7A}">
      <dsp:nvSpPr>
        <dsp:cNvPr id="0" name=""/>
        <dsp:cNvSpPr/>
      </dsp:nvSpPr>
      <dsp:spPr>
        <a:xfrm>
          <a:off x="2778355" y="274084"/>
          <a:ext cx="3084248" cy="1233699"/>
        </a:xfrm>
        <a:prstGeom prst="chevron">
          <a:avLst/>
        </a:prstGeom>
        <a:solidFill>
          <a:schemeClr val="bg1">
            <a:lumMod val="85000"/>
          </a:schemeClr>
        </a:solidFill>
        <a:ln w="38100" cap="flat" cmpd="sng" algn="ctr">
          <a:solidFill>
            <a:schemeClr val="bg1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2</a:t>
          </a:r>
          <a:r>
            <a:rPr lang="en-US" sz="2100" kern="1200" dirty="0" smtClean="0">
              <a:solidFill>
                <a:schemeClr val="bg1">
                  <a:lumMod val="50000"/>
                </a:schemeClr>
              </a:solidFill>
            </a:rPr>
            <a:t>. </a:t>
          </a:r>
          <a:r>
            <a:rPr lang="ru-RU" sz="2100" kern="1200" dirty="0" smtClean="0">
              <a:solidFill>
                <a:schemeClr val="bg1">
                  <a:lumMod val="50000"/>
                </a:schemeClr>
              </a:solidFill>
            </a:rPr>
            <a:t>Контроль технической готовности</a:t>
          </a:r>
          <a:endParaRPr lang="ru-RU" sz="21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395205" y="274084"/>
        <a:ext cx="1850549" cy="1233699"/>
      </dsp:txXfrm>
    </dsp:sp>
    <dsp:sp modelId="{676784D6-B9A0-4510-A81F-C30A28DAE71B}">
      <dsp:nvSpPr>
        <dsp:cNvPr id="0" name=""/>
        <dsp:cNvSpPr/>
      </dsp:nvSpPr>
      <dsp:spPr>
        <a:xfrm>
          <a:off x="5554179" y="274084"/>
          <a:ext cx="3084248" cy="1233699"/>
        </a:xfrm>
        <a:prstGeom prst="chevron">
          <a:avLst/>
        </a:prstGeom>
        <a:solidFill>
          <a:srgbClr val="0070C0"/>
        </a:solidFill>
        <a:ln w="38100" cap="flat" cmpd="sng" algn="ctr">
          <a:solidFill>
            <a:schemeClr val="bg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72000" tIns="28004" rIns="0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bg1"/>
              </a:solidFill>
            </a:rPr>
            <a:t>3</a:t>
          </a:r>
          <a:r>
            <a:rPr lang="en-US" sz="2100" kern="1200" dirty="0" smtClean="0">
              <a:solidFill>
                <a:schemeClr val="bg1"/>
              </a:solidFill>
            </a:rPr>
            <a:t>.</a:t>
          </a:r>
          <a:r>
            <a:rPr lang="ru-RU" sz="2100" kern="1200" dirty="0" smtClean="0">
              <a:solidFill>
                <a:schemeClr val="bg1"/>
              </a:solidFill>
            </a:rPr>
            <a:t> Подготовка к экзамену</a:t>
          </a:r>
          <a:endParaRPr lang="ru-RU" sz="2100" kern="1200" dirty="0">
            <a:solidFill>
              <a:schemeClr val="bg1"/>
            </a:solidFill>
          </a:endParaRPr>
        </a:p>
      </dsp:txBody>
      <dsp:txXfrm>
        <a:off x="6171029" y="274084"/>
        <a:ext cx="1850549" cy="123369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BCA8E1-ABC5-400D-A0B3-B88CFEDAA284}">
      <dsp:nvSpPr>
        <dsp:cNvPr id="0" name=""/>
        <dsp:cNvSpPr/>
      </dsp:nvSpPr>
      <dsp:spPr>
        <a:xfrm rot="5400000">
          <a:off x="-182501" y="184314"/>
          <a:ext cx="1216677" cy="851674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1</a:t>
          </a:r>
          <a:endParaRPr lang="ru-RU" sz="2300" kern="1200" dirty="0"/>
        </a:p>
      </dsp:txBody>
      <dsp:txXfrm rot="-5400000">
        <a:off x="1" y="427649"/>
        <a:ext cx="851674" cy="365003"/>
      </dsp:txXfrm>
    </dsp:sp>
    <dsp:sp modelId="{C98DA9C1-C28F-451C-B3CC-465387438DA5}">
      <dsp:nvSpPr>
        <dsp:cNvPr id="0" name=""/>
        <dsp:cNvSpPr/>
      </dsp:nvSpPr>
      <dsp:spPr>
        <a:xfrm rot="5400000">
          <a:off x="3635157" y="-2781670"/>
          <a:ext cx="790840" cy="635780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Скачивание ключа доступа к </a:t>
          </a:r>
          <a:r>
            <a:rPr lang="ru-RU" sz="2100" kern="1200" dirty="0" smtClean="0"/>
            <a:t>КИМ</a:t>
          </a:r>
          <a:endParaRPr lang="ru-RU" sz="2100" kern="1200" dirty="0"/>
        </a:p>
      </dsp:txBody>
      <dsp:txXfrm rot="-5400000">
        <a:off x="851674" y="40419"/>
        <a:ext cx="6319200" cy="713628"/>
      </dsp:txXfrm>
    </dsp:sp>
    <dsp:sp modelId="{41D27B5D-4946-4C52-8D57-AA1FDA441CA5}">
      <dsp:nvSpPr>
        <dsp:cNvPr id="0" name=""/>
        <dsp:cNvSpPr/>
      </dsp:nvSpPr>
      <dsp:spPr>
        <a:xfrm rot="5400000">
          <a:off x="-182501" y="1200635"/>
          <a:ext cx="1216677" cy="851674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2</a:t>
          </a:r>
          <a:endParaRPr lang="ru-RU" sz="2300" kern="1200" dirty="0"/>
        </a:p>
      </dsp:txBody>
      <dsp:txXfrm rot="-5400000">
        <a:off x="1" y="1443970"/>
        <a:ext cx="851674" cy="365003"/>
      </dsp:txXfrm>
    </dsp:sp>
    <dsp:sp modelId="{8A5653B8-BF68-43B1-86F5-25D3C611B37A}">
      <dsp:nvSpPr>
        <dsp:cNvPr id="0" name=""/>
        <dsp:cNvSpPr/>
      </dsp:nvSpPr>
      <dsp:spPr>
        <a:xfrm rot="5400000">
          <a:off x="3635157" y="-1765349"/>
          <a:ext cx="790840" cy="635780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Загрузка ключа доступа к КИМ на рабочие места участников в каждой аудитории проведения</a:t>
          </a:r>
          <a:endParaRPr lang="ru-RU" sz="2100" kern="1200" dirty="0"/>
        </a:p>
      </dsp:txBody>
      <dsp:txXfrm rot="-5400000">
        <a:off x="851674" y="1056740"/>
        <a:ext cx="6319200" cy="713628"/>
      </dsp:txXfrm>
    </dsp:sp>
    <dsp:sp modelId="{A11AC1EA-7C4B-47EF-9C7E-CEB8A51C6FA4}">
      <dsp:nvSpPr>
        <dsp:cNvPr id="0" name=""/>
        <dsp:cNvSpPr/>
      </dsp:nvSpPr>
      <dsp:spPr>
        <a:xfrm rot="5400000">
          <a:off x="-182501" y="2216956"/>
          <a:ext cx="1216677" cy="851674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3</a:t>
          </a:r>
          <a:endParaRPr lang="ru-RU" sz="2300" kern="1200" dirty="0"/>
        </a:p>
      </dsp:txBody>
      <dsp:txXfrm rot="-5400000">
        <a:off x="1" y="2460291"/>
        <a:ext cx="851674" cy="365003"/>
      </dsp:txXfrm>
    </dsp:sp>
    <dsp:sp modelId="{E5D0A532-88F3-43DA-AC32-EA4511194167}">
      <dsp:nvSpPr>
        <dsp:cNvPr id="0" name=""/>
        <dsp:cNvSpPr/>
      </dsp:nvSpPr>
      <dsp:spPr>
        <a:xfrm rot="5400000">
          <a:off x="3635157" y="-749028"/>
          <a:ext cx="790840" cy="635780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Активация ключа доступа к КИМ на рабочих местах участников в каждой аудитории проведения</a:t>
          </a:r>
          <a:endParaRPr lang="ru-RU" sz="2100" kern="1200" dirty="0"/>
        </a:p>
      </dsp:txBody>
      <dsp:txXfrm rot="-5400000">
        <a:off x="851674" y="2073061"/>
        <a:ext cx="6319200" cy="7136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62C1198-EAF3-4C5A-A686-27902E029BB3}" type="datetimeFigureOut">
              <a:rPr lang="ru-RU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2662B0AE-D6DE-4596-81DF-EC843C49A9D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79967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2FEE7-8AE0-4186-8B96-55A43CD927BC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7888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2FEE7-8AE0-4186-8B96-55A43CD927BC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37464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2FEE7-8AE0-4186-8B96-55A43CD927BC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69325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2FEE7-8AE0-4186-8B96-55A43CD927BC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8381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2FEE7-8AE0-4186-8B96-55A43CD927BC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7922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2FEE7-8AE0-4186-8B96-55A43CD927BC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7967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2FEE7-8AE0-4186-8B96-55A43CD927BC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2285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2FEE7-8AE0-4186-8B96-55A43CD927BC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724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После ответа у участника есть возможность прослушать свою аудиозапись</a:t>
            </a:r>
          </a:p>
          <a:p>
            <a:endParaRPr lang="ru-RU" dirty="0" smtClean="0"/>
          </a:p>
          <a:p>
            <a:r>
              <a:rPr lang="ru-RU" dirty="0" smtClean="0"/>
              <a:t>Подготовка к ответу выполняется в минимальном объёме непосредственно при сдаче экзамена (перед ответом на каждое задание), время подготовки и записи ответа контролируется средствами программного обеспечения;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2FEE7-8AE0-4186-8B96-55A43CD927B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724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  <a:p>
            <a:r>
              <a:rPr lang="ru-RU" dirty="0" smtClean="0"/>
              <a:t>Добавить</a:t>
            </a:r>
            <a:r>
              <a:rPr lang="ru-RU" baseline="0" dirty="0" smtClean="0"/>
              <a:t> таблицу с характеристиками из плана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2FEE7-8AE0-4186-8B96-55A43CD927BC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724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Особенности состава экзаменационных материалов?</a:t>
            </a:r>
          </a:p>
          <a:p>
            <a:endParaRPr lang="ru-RU" dirty="0" smtClean="0"/>
          </a:p>
          <a:p>
            <a:r>
              <a:rPr lang="ru-RU" dirty="0" smtClean="0"/>
              <a:t>Нарисовать</a:t>
            </a:r>
            <a:r>
              <a:rPr lang="ru-RU" baseline="0" dirty="0" smtClean="0"/>
              <a:t> 5 конвертов ИК?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2FEE7-8AE0-4186-8B96-55A43CD927BC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7194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2FEE7-8AE0-4186-8B96-55A43CD927BC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2070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2FEE7-8AE0-4186-8B96-55A43CD927BC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7641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ВАЖНО. Необходимо изучить гарнитуры и обучить участников пользоваться гарнитурой (одевать, направлять микрофон, регулировать громкость)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2FEE7-8AE0-4186-8B96-55A43CD927BC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671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ВАЖНО. Необходимо изучить гарнитуры и обучить участников пользоваться гарнитурой (одевать, направлять микрофон, регулировать громкость)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2FEE7-8AE0-4186-8B96-55A43CD927BC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2869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2FEE7-8AE0-4186-8B96-55A43CD927BC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483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D0FAB-C73C-4097-92AD-FBC5678E5E64}" type="datetimeFigureOut">
              <a:rPr lang="ru-RU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DA5EE6-78D7-4A9F-B16B-61576E2EE41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 advTm="4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6CE85-9FD5-40F0-8114-B66908462579}" type="datetimeFigureOut">
              <a:rPr lang="ru-RU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D3CB22-3E12-4325-BABB-F26D4C755A6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 advTm="4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11B85-96E8-4AE8-AD99-C6DD60373B21}" type="datetimeFigureOut">
              <a:rPr lang="ru-RU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9BD550-24C8-4147-9E31-24A72CE486C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 advTm="4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162FF-E784-4EC0-B507-F67C8FA5B39B}" type="datetimeFigureOut">
              <a:rPr lang="ru-RU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3A4101-1C71-42E0-B94D-E69783F0C3E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 advTm="4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DB655-4FBE-4E20-A446-6BB34F1554D7}" type="datetimeFigureOut">
              <a:rPr lang="ru-RU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5A6C97-1DA1-49B7-8BEA-39B1B8AA89D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 advTm="4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8571E-E012-4757-B7BF-A4C747A899A4}" type="datetimeFigureOut">
              <a:rPr lang="ru-RU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57A2C7-D6FB-4A32-956C-B456D524A3F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 advTm="4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B4E3B-3AE3-4BFC-A8AC-CE38DCC0C1E0}" type="datetimeFigureOut">
              <a:rPr lang="ru-RU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7E2E00-EDBC-454E-ACC6-6E8A61CBA19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 advTm="4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7B774-564F-42D0-A133-673782DBA189}" type="datetimeFigureOut">
              <a:rPr lang="ru-RU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FDF452-C77C-4CB9-8E57-EAD1428182B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 advTm="4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7AEE9-2ECF-4F12-983B-CD85FDA20CF9}" type="datetimeFigureOut">
              <a:rPr lang="ru-RU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215A4-2261-4CC7-8B90-09A0E2D5E98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 advTm="4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74026-CA01-448C-8687-7E344E5C329E}" type="datetimeFigureOut">
              <a:rPr lang="ru-RU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D99DA0-FE7C-43DB-8CD2-D7F021F0191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 advTm="4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52D6F-34A6-4892-AB07-FF479C37B20F}" type="datetimeFigureOut">
              <a:rPr lang="ru-RU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626E34-53D4-4A78-B577-53980762924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 advTm="4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21E9F2E-6887-4850-BDCE-F597A7E9C3E9}" type="datetimeFigureOut">
              <a:rPr lang="ru-RU"/>
              <a:pPr>
                <a:defRPr/>
              </a:pPr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351DB606-6E4A-4F5C-A5DD-15DB0507850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4000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2.jpeg"/><Relationship Id="rId9" Type="http://schemas.microsoft.com/office/2007/relationships/diagramDrawing" Target="../diagrams/drawing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2.jpeg"/><Relationship Id="rId9" Type="http://schemas.microsoft.com/office/2007/relationships/diagramDrawing" Target="../diagrams/drawing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2.jpeg"/><Relationship Id="rId9" Type="http://schemas.microsoft.com/office/2007/relationships/diagramDrawing" Target="../diagrams/drawing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image" Target="../media/image2.jpeg"/><Relationship Id="rId9" Type="http://schemas.microsoft.com/office/2007/relationships/diagramDrawing" Target="../diagrams/drawing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image" Target="../media/image2.jpeg"/><Relationship Id="rId9" Type="http://schemas.microsoft.com/office/2007/relationships/diagramDrawing" Target="../diagrams/drawing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image" Target="../media/image2.jpeg"/><Relationship Id="rId9" Type="http://schemas.microsoft.com/office/2007/relationships/diagramDrawing" Target="../diagrams/drawing7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13" Type="http://schemas.microsoft.com/office/2007/relationships/diagramDrawing" Target="../diagrams/drawing9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8.xml"/><Relationship Id="rId12" Type="http://schemas.openxmlformats.org/officeDocument/2006/relationships/diagramColors" Target="../diagrams/colors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8.xml"/><Relationship Id="rId11" Type="http://schemas.openxmlformats.org/officeDocument/2006/relationships/diagramQuickStyle" Target="../diagrams/quickStyle9.xml"/><Relationship Id="rId5" Type="http://schemas.openxmlformats.org/officeDocument/2006/relationships/diagramLayout" Target="../diagrams/layout8.xml"/><Relationship Id="rId10" Type="http://schemas.openxmlformats.org/officeDocument/2006/relationships/diagramLayout" Target="../diagrams/layout9.xml"/><Relationship Id="rId4" Type="http://schemas.openxmlformats.org/officeDocument/2006/relationships/diagramData" Target="../diagrams/data8.xml"/><Relationship Id="rId9" Type="http://schemas.openxmlformats.org/officeDocument/2006/relationships/diagramData" Target="../diagrams/data9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13" Type="http://schemas.openxmlformats.org/officeDocument/2006/relationships/diagramColors" Target="../diagrams/colors12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11.xml"/><Relationship Id="rId12" Type="http://schemas.openxmlformats.org/officeDocument/2006/relationships/diagramQuickStyle" Target="../diagrams/quickStyle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1.xml"/><Relationship Id="rId11" Type="http://schemas.openxmlformats.org/officeDocument/2006/relationships/diagramLayout" Target="../diagrams/layout12.xml"/><Relationship Id="rId5" Type="http://schemas.openxmlformats.org/officeDocument/2006/relationships/diagramData" Target="../diagrams/data11.xml"/><Relationship Id="rId10" Type="http://schemas.openxmlformats.org/officeDocument/2006/relationships/diagramData" Target="../diagrams/data12.xml"/><Relationship Id="rId4" Type="http://schemas.openxmlformats.org/officeDocument/2006/relationships/image" Target="../media/image2.jpeg"/><Relationship Id="rId9" Type="http://schemas.microsoft.com/office/2007/relationships/diagramDrawing" Target="../diagrams/drawing11.xml"/><Relationship Id="rId14" Type="http://schemas.microsoft.com/office/2007/relationships/diagramDrawing" Target="../diagrams/drawing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1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image" Target="../media/image2.jpeg"/><Relationship Id="rId9" Type="http://schemas.microsoft.com/office/2007/relationships/diagramDrawing" Target="../diagrams/drawing13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13" Type="http://schemas.openxmlformats.org/officeDocument/2006/relationships/diagramColors" Target="../diagrams/colors15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14.xml"/><Relationship Id="rId12" Type="http://schemas.openxmlformats.org/officeDocument/2006/relationships/diagramQuickStyle" Target="../diagrams/quickStyle1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4.xml"/><Relationship Id="rId11" Type="http://schemas.openxmlformats.org/officeDocument/2006/relationships/diagramLayout" Target="../diagrams/layout15.xml"/><Relationship Id="rId5" Type="http://schemas.openxmlformats.org/officeDocument/2006/relationships/diagramData" Target="../diagrams/data14.xml"/><Relationship Id="rId10" Type="http://schemas.openxmlformats.org/officeDocument/2006/relationships/diagramData" Target="../diagrams/data15.xml"/><Relationship Id="rId4" Type="http://schemas.openxmlformats.org/officeDocument/2006/relationships/image" Target="../media/image2.jpeg"/><Relationship Id="rId9" Type="http://schemas.microsoft.com/office/2007/relationships/diagramDrawing" Target="../diagrams/drawing14.xml"/><Relationship Id="rId14" Type="http://schemas.microsoft.com/office/2007/relationships/diagramDrawing" Target="../diagrams/drawing15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6.xml"/><Relationship Id="rId13" Type="http://schemas.microsoft.com/office/2007/relationships/diagramDrawing" Target="../diagrams/drawing17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6.xml"/><Relationship Id="rId12" Type="http://schemas.openxmlformats.org/officeDocument/2006/relationships/diagramColors" Target="../diagrams/colors1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6.xml"/><Relationship Id="rId11" Type="http://schemas.openxmlformats.org/officeDocument/2006/relationships/diagramQuickStyle" Target="../diagrams/quickStyle17.xml"/><Relationship Id="rId5" Type="http://schemas.openxmlformats.org/officeDocument/2006/relationships/diagramLayout" Target="../diagrams/layout16.xml"/><Relationship Id="rId10" Type="http://schemas.openxmlformats.org/officeDocument/2006/relationships/diagramLayout" Target="../diagrams/layout17.xml"/><Relationship Id="rId4" Type="http://schemas.openxmlformats.org/officeDocument/2006/relationships/diagramData" Target="../diagrams/data16.xml"/><Relationship Id="rId9" Type="http://schemas.openxmlformats.org/officeDocument/2006/relationships/diagramData" Target="../diagrams/data17.xml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8.xml"/><Relationship Id="rId13" Type="http://schemas.microsoft.com/office/2007/relationships/diagramDrawing" Target="../diagrams/drawing19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8.xml"/><Relationship Id="rId12" Type="http://schemas.openxmlformats.org/officeDocument/2006/relationships/diagramColors" Target="../diagrams/colors1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8.xml"/><Relationship Id="rId11" Type="http://schemas.openxmlformats.org/officeDocument/2006/relationships/diagramQuickStyle" Target="../diagrams/quickStyle19.xml"/><Relationship Id="rId5" Type="http://schemas.openxmlformats.org/officeDocument/2006/relationships/diagramLayout" Target="../diagrams/layout18.xml"/><Relationship Id="rId10" Type="http://schemas.openxmlformats.org/officeDocument/2006/relationships/diagramLayout" Target="../diagrams/layout19.xml"/><Relationship Id="rId4" Type="http://schemas.openxmlformats.org/officeDocument/2006/relationships/diagramData" Target="../diagrams/data18.xml"/><Relationship Id="rId9" Type="http://schemas.openxmlformats.org/officeDocument/2006/relationships/diagramData" Target="../diagrams/data1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20.xml"/><Relationship Id="rId12" Type="http://schemas.openxmlformats.org/officeDocument/2006/relationships/image" Target="../media/image2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20.xml"/><Relationship Id="rId11" Type="http://schemas.openxmlformats.org/officeDocument/2006/relationships/image" Target="../media/image8.png"/><Relationship Id="rId5" Type="http://schemas.openxmlformats.org/officeDocument/2006/relationships/diagramData" Target="../diagrams/data20.xml"/><Relationship Id="rId10" Type="http://schemas.openxmlformats.org/officeDocument/2006/relationships/image" Target="../media/image16.png"/><Relationship Id="rId4" Type="http://schemas.openxmlformats.org/officeDocument/2006/relationships/image" Target="../media/image2.jpeg"/><Relationship Id="rId9" Type="http://schemas.microsoft.com/office/2007/relationships/diagramDrawing" Target="../diagrams/drawing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hyperlink" Target="http://www.rustest.ru/" TargetMode="External"/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12" Type="http://schemas.openxmlformats.org/officeDocument/2006/relationships/image" Target="../media/image1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11" Type="http://schemas.openxmlformats.org/officeDocument/2006/relationships/image" Target="../media/image16.png"/><Relationship Id="rId5" Type="http://schemas.openxmlformats.org/officeDocument/2006/relationships/image" Target="../media/image1.jpeg"/><Relationship Id="rId10" Type="http://schemas.openxmlformats.org/officeDocument/2006/relationships/image" Target="../media/image15.png"/><Relationship Id="rId4" Type="http://schemas.openxmlformats.org/officeDocument/2006/relationships/image" Target="../media/image12.jpeg"/><Relationship Id="rId9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5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jpeg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C:\Users\esafronov\Desktop\ser.jpg"/>
          <p:cNvPicPr>
            <a:picLocks noChangeAspect="1" noChangeArrowheads="1"/>
          </p:cNvPicPr>
          <p:nvPr/>
        </p:nvPicPr>
        <p:blipFill>
          <a:blip r:embed="rId2" cstate="print">
            <a:lum bright="-30000"/>
          </a:blip>
          <a:srcRect/>
          <a:stretch>
            <a:fillRect/>
          </a:stretch>
        </p:blipFill>
        <p:spPr bwMode="auto">
          <a:xfrm>
            <a:off x="107950" y="6559550"/>
            <a:ext cx="3959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5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175" y="6559550"/>
            <a:ext cx="49688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 Box 2"/>
          <p:cNvSpPr txBox="1">
            <a:spLocks noChangeArrowheads="1"/>
          </p:cNvSpPr>
          <p:nvPr/>
        </p:nvSpPr>
        <p:spPr bwMode="auto">
          <a:xfrm>
            <a:off x="6640513" y="6270625"/>
            <a:ext cx="23399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5805" rIns="0" bIns="0" anchor="ctr"/>
          <a:lstStyle/>
          <a:p>
            <a:pPr algn="r"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altLang="ru-RU" sz="1100" b="1">
                <a:solidFill>
                  <a:schemeClr val="bg1"/>
                </a:solidFill>
                <a:latin typeface="Calibri" pitchFamily="34" charset="0"/>
                <a:ea typeface="Lucida Sans Unicode" pitchFamily="34" charset="0"/>
                <a:cs typeface="Lucida Sans Unicode" pitchFamily="34" charset="0"/>
              </a:rPr>
              <a:t>Москва </a:t>
            </a:r>
          </a:p>
        </p:txBody>
      </p:sp>
      <p:pic>
        <p:nvPicPr>
          <p:cNvPr id="3077" name="Picture 5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175" y="3284538"/>
            <a:ext cx="4968875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838325"/>
            <a:ext cx="38544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Прямоугольник 1"/>
          <p:cNvSpPr>
            <a:spLocks noChangeArrowheads="1"/>
          </p:cNvSpPr>
          <p:nvPr/>
        </p:nvSpPr>
        <p:spPr bwMode="auto">
          <a:xfrm>
            <a:off x="4051892" y="2000854"/>
            <a:ext cx="496887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Процедура</a:t>
            </a:r>
            <a:r>
              <a:rPr lang="ru-RU" altLang="ru-RU" sz="2000" b="1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проведения экзамена </a:t>
            </a:r>
            <a:r>
              <a:rPr lang="ru-RU" altLang="ru-RU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 иностранным </a:t>
            </a:r>
            <a:r>
              <a:rPr lang="ru-RU" altLang="ru-RU" sz="2000" b="1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языкам с устной частью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4" descr="C:\Users\esafronov\Desktop\ser.jpg"/>
          <p:cNvPicPr>
            <a:picLocks noChangeAspect="1" noChangeArrowheads="1"/>
          </p:cNvPicPr>
          <p:nvPr/>
        </p:nvPicPr>
        <p:blipFill>
          <a:blip r:embed="rId2" cstate="print">
            <a:lum bright="-30000"/>
          </a:blip>
          <a:srcRect/>
          <a:stretch>
            <a:fillRect/>
          </a:stretch>
        </p:blipFill>
        <p:spPr bwMode="auto">
          <a:xfrm>
            <a:off x="107950" y="6559550"/>
            <a:ext cx="2671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5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6559550"/>
            <a:ext cx="62642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743700" y="6573838"/>
            <a:ext cx="2351088" cy="1444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0D25431-B309-4F9B-9075-4A7BF59DC050}" type="slidenum">
              <a:rPr lang="ru-RU" altLang="ru-RU" sz="1400" b="1">
                <a:solidFill>
                  <a:schemeClr val="bg1"/>
                </a:solidFill>
              </a:rPr>
              <a:pPr/>
              <a:t>10</a:t>
            </a:fld>
            <a:endParaRPr lang="ru-RU" altLang="ru-RU" sz="1400" b="1">
              <a:solidFill>
                <a:schemeClr val="bg1"/>
              </a:solidFill>
            </a:endParaRPr>
          </a:p>
        </p:txBody>
      </p:sp>
      <p:sp>
        <p:nvSpPr>
          <p:cNvPr id="12" name="TextBox 2"/>
          <p:cNvSpPr txBox="1">
            <a:spLocks noChangeArrowheads="1"/>
          </p:cNvSpPr>
          <p:nvPr/>
        </p:nvSpPr>
        <p:spPr bwMode="auto">
          <a:xfrm>
            <a:off x="107950" y="142875"/>
            <a:ext cx="89281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ru-RU" altLang="ru-RU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Установка Станции авторизации</a:t>
            </a:r>
          </a:p>
        </p:txBody>
      </p:sp>
      <p:sp>
        <p:nvSpPr>
          <p:cNvPr id="13" name="Содержимое 2"/>
          <p:cNvSpPr txBox="1">
            <a:spLocks/>
          </p:cNvSpPr>
          <p:nvPr/>
        </p:nvSpPr>
        <p:spPr bwMode="auto">
          <a:xfrm>
            <a:off x="654780" y="1268760"/>
            <a:ext cx="7704856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361950" marR="0" lvl="0" indent="-36195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ru-RU" sz="2400" noProof="0" dirty="0" smtClean="0">
                <a:latin typeface="Cambria" panose="02040503050406030204" pitchFamily="18" charset="0"/>
              </a:rPr>
              <a:t>В ходе установки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</a:rPr>
              <a:t>Станции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ambria" panose="02040503050406030204" pitchFamily="18" charset="0"/>
              </a:rPr>
              <a:t> авторизации дополнительно будут установлены:</a:t>
            </a:r>
          </a:p>
          <a:p>
            <a:pPr marL="819150" lvl="1" indent="-36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 smtClean="0">
                <a:latin typeface="Cambria" panose="02040503050406030204" pitchFamily="18" charset="0"/>
              </a:rPr>
              <a:t>Microsoft </a:t>
            </a:r>
            <a:r>
              <a:rPr lang="en-US" sz="2200" dirty="0">
                <a:latin typeface="Cambria" panose="02040503050406030204" pitchFamily="18" charset="0"/>
              </a:rPr>
              <a:t>.NET Framework 4.0 </a:t>
            </a:r>
            <a:endParaRPr lang="ru-RU" sz="2200" dirty="0" smtClean="0">
              <a:latin typeface="Cambria" panose="02040503050406030204" pitchFamily="18" charset="0"/>
            </a:endParaRPr>
          </a:p>
          <a:p>
            <a:pPr marL="819150" lvl="1" indent="-36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200" dirty="0" smtClean="0">
                <a:latin typeface="Cambria" panose="02040503050406030204" pitchFamily="18" charset="0"/>
              </a:rPr>
              <a:t>Драйвер </a:t>
            </a:r>
            <a:r>
              <a:rPr lang="ru-RU" sz="2200" dirty="0" err="1" smtClean="0">
                <a:latin typeface="Cambria" panose="02040503050406030204" pitchFamily="18" charset="0"/>
              </a:rPr>
              <a:t>токена</a:t>
            </a:r>
            <a:r>
              <a:rPr lang="ru-RU" sz="2200" dirty="0">
                <a:latin typeface="Cambria" panose="02040503050406030204" pitchFamily="18" charset="0"/>
              </a:rPr>
              <a:t> </a:t>
            </a:r>
            <a:r>
              <a:rPr lang="ru-RU" sz="2200" dirty="0" err="1" smtClean="0">
                <a:latin typeface="Cambria" panose="02040503050406030204" pitchFamily="18" charset="0"/>
              </a:rPr>
              <a:t>КриптоПро</a:t>
            </a:r>
            <a:r>
              <a:rPr lang="ru-RU" sz="2200" dirty="0" smtClean="0">
                <a:latin typeface="Cambria" panose="02040503050406030204" pitchFamily="18" charset="0"/>
              </a:rPr>
              <a:t> </a:t>
            </a:r>
            <a:r>
              <a:rPr lang="ru-RU" sz="2200" dirty="0" err="1" smtClean="0">
                <a:latin typeface="Cambria" panose="02040503050406030204" pitchFamily="18" charset="0"/>
              </a:rPr>
              <a:t>Рутокен</a:t>
            </a:r>
            <a:r>
              <a:rPr lang="ru-RU" sz="2200" dirty="0" smtClean="0">
                <a:latin typeface="Cambria" panose="02040503050406030204" pitchFamily="18" charset="0"/>
              </a:rPr>
              <a:t> </a:t>
            </a:r>
            <a:r>
              <a:rPr lang="en-US" sz="2200" dirty="0" smtClean="0">
                <a:latin typeface="Cambria" panose="02040503050406030204" pitchFamily="18" charset="0"/>
              </a:rPr>
              <a:t>CSP</a:t>
            </a:r>
          </a:p>
          <a:p>
            <a:pPr marL="819150" lvl="1" indent="-36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200" dirty="0" err="1">
                <a:latin typeface="Cambria" panose="02040503050406030204" pitchFamily="18" charset="0"/>
              </a:rPr>
              <a:t>К</a:t>
            </a:r>
            <a:r>
              <a:rPr lang="ru-RU" sz="2200" dirty="0" err="1" smtClean="0">
                <a:latin typeface="Cambria" panose="02040503050406030204" pitchFamily="18" charset="0"/>
              </a:rPr>
              <a:t>риптопровайдер</a:t>
            </a:r>
            <a:r>
              <a:rPr lang="ru-RU" sz="2200" dirty="0" smtClean="0">
                <a:latin typeface="Cambria" panose="02040503050406030204" pitchFamily="18" charset="0"/>
              </a:rPr>
              <a:t> </a:t>
            </a:r>
            <a:r>
              <a:rPr lang="ru-RU" sz="2200" dirty="0" err="1" smtClean="0">
                <a:latin typeface="Cambria" panose="02040503050406030204" pitchFamily="18" charset="0"/>
              </a:rPr>
              <a:t>КриптоПро</a:t>
            </a:r>
            <a:r>
              <a:rPr lang="ru-RU" sz="2200" dirty="0" smtClean="0">
                <a:latin typeface="Cambria" panose="02040503050406030204" pitchFamily="18" charset="0"/>
              </a:rPr>
              <a:t> </a:t>
            </a:r>
            <a:r>
              <a:rPr lang="ru-RU" sz="2200" dirty="0" err="1" smtClean="0">
                <a:latin typeface="Cambria" panose="02040503050406030204" pitchFamily="18" charset="0"/>
              </a:rPr>
              <a:t>Рутокен</a:t>
            </a:r>
            <a:r>
              <a:rPr lang="en-US" sz="2200" dirty="0" smtClean="0">
                <a:latin typeface="Cambria" panose="02040503050406030204" pitchFamily="18" charset="0"/>
              </a:rPr>
              <a:t> CSP</a:t>
            </a:r>
          </a:p>
          <a:p>
            <a:pPr lvl="1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lang="ru-RU" sz="2200" dirty="0" smtClean="0">
              <a:latin typeface="Cambria" panose="02040503050406030204" pitchFamily="18" charset="0"/>
            </a:endParaRPr>
          </a:p>
          <a:p>
            <a:pPr lvl="1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lang="en-US" sz="2200" dirty="0">
              <a:latin typeface="Cambria" panose="02040503050406030204" pitchFamily="18" charset="0"/>
            </a:endParaRPr>
          </a:p>
          <a:p>
            <a:pPr marL="361950" indent="-3619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ü"/>
              <a:defRPr/>
            </a:pPr>
            <a:r>
              <a:rPr lang="ru-RU" sz="2400" dirty="0">
                <a:latin typeface="Cambria" panose="02040503050406030204" pitchFamily="18" charset="0"/>
              </a:rPr>
              <a:t>Необходимо дождаться установки всех дополнительных программных </a:t>
            </a:r>
            <a:r>
              <a:rPr lang="ru-RU" sz="2400" dirty="0" smtClean="0">
                <a:latin typeface="Cambria" panose="02040503050406030204" pitchFamily="18" charset="0"/>
              </a:rPr>
              <a:t>средств и после полного завершения установки выполнить перезагрузку компьютера</a:t>
            </a:r>
          </a:p>
          <a:p>
            <a:pPr lvl="1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lang="ru-RU" sz="2200" dirty="0"/>
          </a:p>
        </p:txBody>
      </p:sp>
      <p:pic>
        <p:nvPicPr>
          <p:cNvPr id="9" name="Picture 3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16632"/>
            <a:ext cx="5256584" cy="548301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07504" y="221505"/>
            <a:ext cx="540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Cambria" pitchFamily="18" charset="0"/>
                <a:cs typeface="Calibri" pitchFamily="34" charset="0"/>
              </a:rPr>
              <a:t>Подготовка </a:t>
            </a:r>
            <a:r>
              <a:rPr lang="ru-RU" sz="1600" b="1" dirty="0" smtClean="0">
                <a:solidFill>
                  <a:schemeClr val="bg1"/>
                </a:solidFill>
                <a:latin typeface="Cambria" pitchFamily="18" charset="0"/>
                <a:cs typeface="Calibri" pitchFamily="34" charset="0"/>
              </a:rPr>
              <a:t>ППЭ к проведению экзамена</a:t>
            </a:r>
            <a:endParaRPr lang="ru-RU" sz="1600" b="1" dirty="0">
              <a:solidFill>
                <a:schemeClr val="bg1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7555" y="702902"/>
            <a:ext cx="8827462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2800" b="1" dirty="0" smtClean="0">
                <a:solidFill>
                  <a:srgbClr val="0070C0"/>
                </a:solidFill>
                <a:latin typeface="Cambria" pitchFamily="18" charset="0"/>
              </a:rPr>
              <a:t>Установка Станции авторизации</a:t>
            </a:r>
            <a:endParaRPr lang="ru-RU" sz="2800" b="1" dirty="0">
              <a:solidFill>
                <a:srgbClr val="0070C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114002"/>
      </p:ext>
    </p:extLst>
  </p:cSld>
  <p:clrMapOvr>
    <a:masterClrMapping/>
  </p:clrMapOvr>
  <p:transition advClick="0" advTm="40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4" descr="C:\Users\esafronov\Desktop\ser.jpg"/>
          <p:cNvPicPr>
            <a:picLocks noChangeAspect="1" noChangeArrowheads="1"/>
          </p:cNvPicPr>
          <p:nvPr/>
        </p:nvPicPr>
        <p:blipFill>
          <a:blip r:embed="rId3" cstate="print">
            <a:lum bright="-30000"/>
          </a:blip>
          <a:srcRect/>
          <a:stretch>
            <a:fillRect/>
          </a:stretch>
        </p:blipFill>
        <p:spPr bwMode="auto">
          <a:xfrm>
            <a:off x="107504" y="6560222"/>
            <a:ext cx="2672845" cy="181145"/>
          </a:xfrm>
          <a:prstGeom prst="rect">
            <a:avLst/>
          </a:prstGeom>
          <a:noFill/>
        </p:spPr>
      </p:pic>
      <p:pic>
        <p:nvPicPr>
          <p:cNvPr id="23" name="Picture 5" descr="C:\Users\esafronov\Desktop\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6560222"/>
            <a:ext cx="6264696" cy="181145"/>
          </a:xfrm>
          <a:prstGeom prst="rect">
            <a:avLst/>
          </a:prstGeom>
          <a:noFill/>
        </p:spPr>
      </p:pic>
      <p:sp>
        <p:nvSpPr>
          <p:cNvPr id="24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743391" y="6573853"/>
            <a:ext cx="2352146" cy="145213"/>
          </a:xfrm>
        </p:spPr>
        <p:txBody>
          <a:bodyPr/>
          <a:lstStyle/>
          <a:p>
            <a:fld id="{B1CE1BC5-3012-4DAD-88BA-CDCD47E0AA43}" type="slidenum">
              <a:rPr lang="ru-RU" sz="1400" b="1" smtClean="0">
                <a:solidFill>
                  <a:schemeClr val="bg1"/>
                </a:solidFill>
              </a:rPr>
              <a:pPr/>
              <a:t>11</a:t>
            </a:fld>
            <a:endParaRPr lang="ru-RU" sz="1400" b="1" dirty="0">
              <a:solidFill>
                <a:schemeClr val="bg1"/>
              </a:solidFill>
            </a:endParaRPr>
          </a:p>
        </p:txBody>
      </p:sp>
      <p:pic>
        <p:nvPicPr>
          <p:cNvPr id="25" name="Picture 3" descr="C:\Users\esafronov\Desktop\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16632"/>
            <a:ext cx="5256584" cy="548301"/>
          </a:xfrm>
          <a:prstGeom prst="rect">
            <a:avLst/>
          </a:prstGeom>
          <a:noFill/>
        </p:spPr>
      </p:pic>
      <p:graphicFrame>
        <p:nvGraphicFramePr>
          <p:cNvPr id="9" name="Содержимое 3"/>
          <p:cNvGraphicFramePr>
            <a:graphicFrameLocks/>
          </p:cNvGraphicFramePr>
          <p:nvPr>
            <p:extLst/>
          </p:nvPr>
        </p:nvGraphicFramePr>
        <p:xfrm>
          <a:off x="251520" y="555056"/>
          <a:ext cx="8640960" cy="1781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5" name="Прямоугольник 44"/>
          <p:cNvSpPr/>
          <p:nvPr/>
        </p:nvSpPr>
        <p:spPr>
          <a:xfrm>
            <a:off x="107504" y="3264192"/>
            <a:ext cx="8928992" cy="316881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2000" b="1" dirty="0" smtClean="0">
                <a:solidFill>
                  <a:srgbClr val="0070C0"/>
                </a:solidFill>
                <a:latin typeface="Cambria" pitchFamily="18" charset="0"/>
              </a:rPr>
              <a:t>Состав работ в штабе ППЭ</a:t>
            </a:r>
            <a:endParaRPr lang="ru-RU" sz="2000" b="1" dirty="0">
              <a:solidFill>
                <a:srgbClr val="0070C0"/>
              </a:solidFill>
              <a:latin typeface="Cambria" pitchFamily="18" charset="0"/>
            </a:endParaRPr>
          </a:p>
          <a:p>
            <a:pPr marL="357188" lvl="2" indent="-342900" algn="just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Проверка наличия доступа в Интернет</a:t>
            </a:r>
          </a:p>
          <a:p>
            <a:pPr marL="357188" lvl="2" indent="-342900" algn="just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Установка рабочей станции (компьютера)</a:t>
            </a:r>
          </a:p>
          <a:p>
            <a:pPr marL="357188" lvl="2" indent="-342900" algn="just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Проверка на соответствие техническим требованиям</a:t>
            </a:r>
            <a:r>
              <a:rPr lang="en-US" sz="16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:</a:t>
            </a:r>
          </a:p>
          <a:p>
            <a:pPr lvl="2">
              <a:lnSpc>
                <a:spcPct val="107000"/>
              </a:lnSpc>
              <a:spcBef>
                <a:spcPts val="300"/>
              </a:spcBef>
            </a:pPr>
            <a:r>
              <a:rPr lang="ru-RU" sz="1400" dirty="0" smtClean="0">
                <a:latin typeface="Cambria" panose="02040503050406030204" pitchFamily="18" charset="0"/>
              </a:rPr>
              <a:t>ОС: </a:t>
            </a:r>
            <a:r>
              <a:rPr lang="en-US" sz="1400" dirty="0">
                <a:latin typeface="Cambria" panose="02040503050406030204" pitchFamily="18" charset="0"/>
              </a:rPr>
              <a:t>Windows XP service pack</a:t>
            </a:r>
            <a:r>
              <a:rPr lang="ru-RU" sz="1400" dirty="0">
                <a:latin typeface="Cambria" panose="02040503050406030204" pitchFamily="18" charset="0"/>
              </a:rPr>
              <a:t> 3 / </a:t>
            </a:r>
            <a:r>
              <a:rPr lang="en-US" sz="1400" dirty="0">
                <a:latin typeface="Cambria" panose="02040503050406030204" pitchFamily="18" charset="0"/>
              </a:rPr>
              <a:t>Vista</a:t>
            </a:r>
            <a:r>
              <a:rPr lang="ru-RU" sz="1400" dirty="0">
                <a:latin typeface="Cambria" panose="02040503050406030204" pitchFamily="18" charset="0"/>
              </a:rPr>
              <a:t> / 7 платформы: </a:t>
            </a:r>
            <a:r>
              <a:rPr lang="en-US" sz="1400" dirty="0" err="1">
                <a:latin typeface="Cambria" panose="02040503050406030204" pitchFamily="18" charset="0"/>
              </a:rPr>
              <a:t>ia</a:t>
            </a:r>
            <a:r>
              <a:rPr lang="ru-RU" sz="1400" dirty="0">
                <a:latin typeface="Cambria" panose="02040503050406030204" pitchFamily="18" charset="0"/>
              </a:rPr>
              <a:t>32 (она же </a:t>
            </a:r>
            <a:r>
              <a:rPr lang="en-US" sz="1400" dirty="0">
                <a:latin typeface="Cambria" panose="02040503050406030204" pitchFamily="18" charset="0"/>
              </a:rPr>
              <a:t>x</a:t>
            </a:r>
            <a:r>
              <a:rPr lang="ru-RU" sz="1400" dirty="0">
                <a:latin typeface="Cambria" panose="02040503050406030204" pitchFamily="18" charset="0"/>
              </a:rPr>
              <a:t>86), </a:t>
            </a:r>
            <a:r>
              <a:rPr lang="en-US" sz="1400" dirty="0">
                <a:latin typeface="Cambria" panose="02040503050406030204" pitchFamily="18" charset="0"/>
              </a:rPr>
              <a:t>x</a:t>
            </a:r>
            <a:r>
              <a:rPr lang="ru-RU" sz="1400" dirty="0">
                <a:latin typeface="Cambria" panose="02040503050406030204" pitchFamily="18" charset="0"/>
              </a:rPr>
              <a:t>64.</a:t>
            </a:r>
          </a:p>
          <a:p>
            <a:pPr lvl="2">
              <a:lnSpc>
                <a:spcPct val="107000"/>
              </a:lnSpc>
              <a:spcBef>
                <a:spcPts val="300"/>
              </a:spcBef>
            </a:pPr>
            <a:r>
              <a:rPr lang="ru-RU" sz="1400" dirty="0">
                <a:latin typeface="Cambria" panose="02040503050406030204" pitchFamily="18" charset="0"/>
              </a:rPr>
              <a:t>Внешний интерфейс: USB 2.0, рекомендуется не менее двух свободных.</a:t>
            </a:r>
          </a:p>
          <a:p>
            <a:pPr lvl="2">
              <a:lnSpc>
                <a:spcPct val="107000"/>
              </a:lnSpc>
              <a:spcBef>
                <a:spcPts val="300"/>
              </a:spcBef>
            </a:pPr>
            <a:r>
              <a:rPr lang="ru-RU" sz="1400" dirty="0">
                <a:latin typeface="Cambria" panose="02040503050406030204" pitchFamily="18" charset="0"/>
              </a:rPr>
              <a:t>Наличие стабильного канала связи с выходом в Интернет.</a:t>
            </a:r>
          </a:p>
          <a:p>
            <a:pPr lvl="2">
              <a:lnSpc>
                <a:spcPct val="107000"/>
              </a:lnSpc>
              <a:spcBef>
                <a:spcPts val="300"/>
              </a:spcBef>
            </a:pPr>
            <a:r>
              <a:rPr lang="ru-RU" sz="1400" dirty="0">
                <a:latin typeface="Cambria" panose="02040503050406030204" pitchFamily="18" charset="0"/>
              </a:rPr>
              <a:t>Дополнительных специальных требований к рабочей станции не предъявляется</a:t>
            </a:r>
            <a:endParaRPr lang="ru-RU" dirty="0" smtClean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357188" lvl="2" indent="-342900" algn="just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Установка и настройка ПО </a:t>
            </a:r>
            <a:r>
              <a:rPr lang="ru-RU" sz="16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Станция авторизации</a:t>
            </a:r>
            <a:endParaRPr lang="en-US" sz="1600" dirty="0" smtClean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357188" lvl="2" indent="-342900" algn="just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sz="1600" dirty="0">
                <a:latin typeface="Cambria" panose="02040503050406030204" pitchFamily="18" charset="0"/>
                <a:cs typeface="Times New Roman" panose="02020603050405020304" pitchFamily="18" charset="0"/>
              </a:rPr>
              <a:t>Проверка соединения с Федеральным </a:t>
            </a:r>
            <a:r>
              <a:rPr lang="ru-RU" sz="16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порталом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7504" y="221505"/>
            <a:ext cx="540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Cambria" pitchFamily="18" charset="0"/>
                <a:cs typeface="Calibri" pitchFamily="34" charset="0"/>
              </a:rPr>
              <a:t>Подготовка ППЭ </a:t>
            </a:r>
            <a:r>
              <a:rPr lang="ru-RU" sz="1600" b="1" dirty="0" smtClean="0">
                <a:solidFill>
                  <a:schemeClr val="bg1"/>
                </a:solidFill>
                <a:latin typeface="Cambria" pitchFamily="18" charset="0"/>
                <a:cs typeface="Calibri" pitchFamily="34" charset="0"/>
              </a:rPr>
              <a:t>к проведению экзамена</a:t>
            </a:r>
            <a:endParaRPr lang="ru-RU" sz="1600" b="1" dirty="0">
              <a:solidFill>
                <a:schemeClr val="bg1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7504" y="2276872"/>
            <a:ext cx="8928992" cy="105431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ru-RU" sz="2200" b="1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Ответственный исполнитель:</a:t>
            </a: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Технический специалист 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при участии Руководителя ППЭ</a:t>
            </a:r>
          </a:p>
          <a:p>
            <a:pPr>
              <a:buNone/>
            </a:pPr>
            <a:r>
              <a:rPr lang="ru-RU" sz="2200" b="1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Период выполнения:</a:t>
            </a: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за 5 дней </a:t>
            </a: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до начала экзамена</a:t>
            </a:r>
          </a:p>
        </p:txBody>
      </p:sp>
    </p:spTree>
    <p:extLst>
      <p:ext uri="{BB962C8B-B14F-4D97-AF65-F5344CB8AC3E}">
        <p14:creationId xmlns:p14="http://schemas.microsoft.com/office/powerpoint/2010/main" val="1611281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4" descr="C:\Users\esafronov\Desktop\ser.jpg"/>
          <p:cNvPicPr>
            <a:picLocks noChangeAspect="1" noChangeArrowheads="1"/>
          </p:cNvPicPr>
          <p:nvPr/>
        </p:nvPicPr>
        <p:blipFill>
          <a:blip r:embed="rId3" cstate="print">
            <a:lum bright="-30000"/>
          </a:blip>
          <a:srcRect/>
          <a:stretch>
            <a:fillRect/>
          </a:stretch>
        </p:blipFill>
        <p:spPr bwMode="auto">
          <a:xfrm>
            <a:off x="107504" y="6560222"/>
            <a:ext cx="2672845" cy="181145"/>
          </a:xfrm>
          <a:prstGeom prst="rect">
            <a:avLst/>
          </a:prstGeom>
          <a:noFill/>
        </p:spPr>
      </p:pic>
      <p:pic>
        <p:nvPicPr>
          <p:cNvPr id="23" name="Picture 5" descr="C:\Users\esafronov\Desktop\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6560222"/>
            <a:ext cx="6264696" cy="181145"/>
          </a:xfrm>
          <a:prstGeom prst="rect">
            <a:avLst/>
          </a:prstGeom>
          <a:noFill/>
        </p:spPr>
      </p:pic>
      <p:sp>
        <p:nvSpPr>
          <p:cNvPr id="24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743391" y="6573853"/>
            <a:ext cx="2352146" cy="145213"/>
          </a:xfrm>
        </p:spPr>
        <p:txBody>
          <a:bodyPr/>
          <a:lstStyle/>
          <a:p>
            <a:fld id="{B1CE1BC5-3012-4DAD-88BA-CDCD47E0AA43}" type="slidenum">
              <a:rPr lang="ru-RU" sz="1400" b="1" smtClean="0">
                <a:solidFill>
                  <a:schemeClr val="bg1"/>
                </a:solidFill>
              </a:rPr>
              <a:pPr/>
              <a:t>12</a:t>
            </a:fld>
            <a:endParaRPr lang="ru-RU" sz="1400" b="1" dirty="0">
              <a:solidFill>
                <a:schemeClr val="bg1"/>
              </a:solidFill>
            </a:endParaRPr>
          </a:p>
        </p:txBody>
      </p:sp>
      <p:pic>
        <p:nvPicPr>
          <p:cNvPr id="25" name="Picture 3" descr="C:\Users\esafronov\Desktop\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16632"/>
            <a:ext cx="5256584" cy="548301"/>
          </a:xfrm>
          <a:prstGeom prst="rect">
            <a:avLst/>
          </a:prstGeom>
          <a:noFill/>
        </p:spPr>
      </p:pic>
      <p:graphicFrame>
        <p:nvGraphicFramePr>
          <p:cNvPr id="9" name="Содержимое 3"/>
          <p:cNvGraphicFramePr>
            <a:graphicFrameLocks/>
          </p:cNvGraphicFramePr>
          <p:nvPr>
            <p:extLst/>
          </p:nvPr>
        </p:nvGraphicFramePr>
        <p:xfrm>
          <a:off x="251520" y="555056"/>
          <a:ext cx="8640960" cy="1781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07504" y="221505"/>
            <a:ext cx="540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Cambria" pitchFamily="18" charset="0"/>
                <a:cs typeface="Calibri" pitchFamily="34" charset="0"/>
              </a:rPr>
              <a:t>Подготовка </a:t>
            </a:r>
            <a:r>
              <a:rPr lang="ru-RU" sz="1600" b="1" dirty="0" smtClean="0">
                <a:solidFill>
                  <a:schemeClr val="bg1"/>
                </a:solidFill>
                <a:latin typeface="Cambria" pitchFamily="18" charset="0"/>
                <a:cs typeface="Calibri" pitchFamily="34" charset="0"/>
              </a:rPr>
              <a:t>ППЭ к проведению экзамена</a:t>
            </a:r>
            <a:endParaRPr lang="ru-RU" sz="1600" b="1" dirty="0">
              <a:solidFill>
                <a:schemeClr val="bg1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7504" y="2276872"/>
            <a:ext cx="8928992" cy="105431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ru-RU" sz="2200" b="1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Ответственный исполнитель:</a:t>
            </a: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Технический специалист 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при участии Руководителя ППЭ</a:t>
            </a:r>
          </a:p>
          <a:p>
            <a:pPr>
              <a:buNone/>
            </a:pPr>
            <a:r>
              <a:rPr lang="ru-RU" sz="2200" b="1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Период выполнения:</a:t>
            </a: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за 5 дней до </a:t>
            </a: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начала экзамена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22829" y="3331184"/>
            <a:ext cx="8827462" cy="321626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2800" b="1" dirty="0" smtClean="0">
                <a:solidFill>
                  <a:srgbClr val="0070C0"/>
                </a:solidFill>
                <a:latin typeface="Cambria" pitchFamily="18" charset="0"/>
              </a:rPr>
              <a:t>Состав работ в аудиториях проведения</a:t>
            </a:r>
            <a:endParaRPr lang="ru-RU" sz="2800" b="1" dirty="0">
              <a:solidFill>
                <a:srgbClr val="0070C0"/>
              </a:solidFill>
              <a:latin typeface="Cambria" pitchFamily="18" charset="0"/>
            </a:endParaRPr>
          </a:p>
          <a:p>
            <a:pPr marL="357188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sz="20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Установка рабочих мест участников экзамена</a:t>
            </a:r>
            <a:r>
              <a:rPr lang="en-US" sz="2000" dirty="0"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(компьютеров)</a:t>
            </a:r>
          </a:p>
          <a:p>
            <a:pPr marL="357188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sz="20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Проверка </a:t>
            </a:r>
            <a:r>
              <a:rPr lang="ru-RU" sz="2000" dirty="0">
                <a:latin typeface="Cambria" panose="02040503050406030204" pitchFamily="18" charset="0"/>
                <a:cs typeface="Times New Roman" panose="02020603050405020304" pitchFamily="18" charset="0"/>
              </a:rPr>
              <a:t>на соответствие техническим </a:t>
            </a:r>
            <a:r>
              <a:rPr lang="ru-RU" sz="20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требованиям</a:t>
            </a:r>
          </a:p>
          <a:p>
            <a:pPr marL="357188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sz="20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Настройка </a:t>
            </a:r>
            <a:r>
              <a:rPr lang="ru-RU" sz="2000" dirty="0">
                <a:latin typeface="Cambria" panose="02040503050406030204" pitchFamily="18" charset="0"/>
                <a:cs typeface="Times New Roman" panose="02020603050405020304" pitchFamily="18" charset="0"/>
              </a:rPr>
              <a:t>рабочего места участника </a:t>
            </a:r>
            <a:r>
              <a:rPr lang="ru-RU" sz="20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экзамена</a:t>
            </a:r>
          </a:p>
          <a:p>
            <a:pPr marL="814388" lvl="3" indent="-342900" algn="just">
              <a:spcBef>
                <a:spcPts val="6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sz="20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Отключение режима автоматического засыпания</a:t>
            </a:r>
          </a:p>
          <a:p>
            <a:pPr marL="814388" lvl="3" indent="-342900" algn="just">
              <a:spcBef>
                <a:spcPts val="6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sz="20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Отключение или увеличение времени запуска заставки</a:t>
            </a:r>
          </a:p>
          <a:p>
            <a:pPr marL="814388" lvl="3" indent="-342900" algn="just">
              <a:spcBef>
                <a:spcPts val="6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sz="20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Проверка работоспособности </a:t>
            </a:r>
            <a:r>
              <a:rPr lang="en-US" sz="20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CD</a:t>
            </a:r>
            <a:r>
              <a:rPr lang="ru-RU" sz="20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-привода</a:t>
            </a:r>
            <a:endParaRPr lang="ru-RU" sz="2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693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4" descr="C:\Users\esafronov\Desktop\ser.jpg"/>
          <p:cNvPicPr>
            <a:picLocks noChangeAspect="1" noChangeArrowheads="1"/>
          </p:cNvPicPr>
          <p:nvPr/>
        </p:nvPicPr>
        <p:blipFill>
          <a:blip r:embed="rId3" cstate="print">
            <a:lum bright="-30000"/>
          </a:blip>
          <a:srcRect/>
          <a:stretch>
            <a:fillRect/>
          </a:stretch>
        </p:blipFill>
        <p:spPr bwMode="auto">
          <a:xfrm>
            <a:off x="107504" y="6560222"/>
            <a:ext cx="2672845" cy="181145"/>
          </a:xfrm>
          <a:prstGeom prst="rect">
            <a:avLst/>
          </a:prstGeom>
          <a:noFill/>
        </p:spPr>
      </p:pic>
      <p:pic>
        <p:nvPicPr>
          <p:cNvPr id="23" name="Picture 5" descr="C:\Users\esafronov\Desktop\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6560222"/>
            <a:ext cx="6264696" cy="181145"/>
          </a:xfrm>
          <a:prstGeom prst="rect">
            <a:avLst/>
          </a:prstGeom>
          <a:noFill/>
        </p:spPr>
      </p:pic>
      <p:sp>
        <p:nvSpPr>
          <p:cNvPr id="24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743391" y="6573853"/>
            <a:ext cx="2352146" cy="145213"/>
          </a:xfrm>
        </p:spPr>
        <p:txBody>
          <a:bodyPr/>
          <a:lstStyle/>
          <a:p>
            <a:fld id="{B1CE1BC5-3012-4DAD-88BA-CDCD47E0AA43}" type="slidenum">
              <a:rPr lang="ru-RU" sz="1400" b="1" smtClean="0">
                <a:solidFill>
                  <a:schemeClr val="bg1"/>
                </a:solidFill>
              </a:rPr>
              <a:pPr/>
              <a:t>13</a:t>
            </a:fld>
            <a:endParaRPr lang="ru-RU" sz="1400" b="1" dirty="0">
              <a:solidFill>
                <a:schemeClr val="bg1"/>
              </a:solidFill>
            </a:endParaRPr>
          </a:p>
        </p:txBody>
      </p:sp>
      <p:pic>
        <p:nvPicPr>
          <p:cNvPr id="25" name="Picture 3" descr="C:\Users\esafronov\Desktop\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16632"/>
            <a:ext cx="5256584" cy="548301"/>
          </a:xfrm>
          <a:prstGeom prst="rect">
            <a:avLst/>
          </a:prstGeom>
          <a:noFill/>
        </p:spPr>
      </p:pic>
      <p:graphicFrame>
        <p:nvGraphicFramePr>
          <p:cNvPr id="9" name="Содержимое 3"/>
          <p:cNvGraphicFramePr>
            <a:graphicFrameLocks/>
          </p:cNvGraphicFramePr>
          <p:nvPr>
            <p:extLst/>
          </p:nvPr>
        </p:nvGraphicFramePr>
        <p:xfrm>
          <a:off x="251520" y="555056"/>
          <a:ext cx="8640960" cy="1781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07504" y="221505"/>
            <a:ext cx="540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Cambria" pitchFamily="18" charset="0"/>
                <a:cs typeface="Calibri" pitchFamily="34" charset="0"/>
              </a:rPr>
              <a:t>II.1. </a:t>
            </a:r>
            <a:r>
              <a:rPr lang="ru-RU" sz="1600" b="1" dirty="0" smtClean="0">
                <a:solidFill>
                  <a:schemeClr val="bg1"/>
                </a:solidFill>
                <a:latin typeface="Cambria" pitchFamily="18" charset="0"/>
                <a:cs typeface="Calibri" pitchFamily="34" charset="0"/>
              </a:rPr>
              <a:t>Подготовка ППЭ к проведению экзамена</a:t>
            </a:r>
            <a:endParaRPr lang="ru-RU" sz="1600" b="1" dirty="0">
              <a:solidFill>
                <a:schemeClr val="bg1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7504" y="2276872"/>
            <a:ext cx="8928992" cy="105431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ru-RU" sz="2200" b="1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Ответственный исполнитель:</a:t>
            </a: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Технический специалист 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при участии Руководителя ППЭ</a:t>
            </a:r>
          </a:p>
          <a:p>
            <a:pPr>
              <a:buNone/>
            </a:pPr>
            <a:r>
              <a:rPr lang="ru-RU" sz="2200" b="1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Период выполнения:</a:t>
            </a: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за 5 дней </a:t>
            </a: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до начала экзамена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07504" y="3367697"/>
            <a:ext cx="8827462" cy="272382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2200" b="1" dirty="0" smtClean="0">
                <a:solidFill>
                  <a:srgbClr val="0070C0"/>
                </a:solidFill>
                <a:latin typeface="Cambria" pitchFamily="18" charset="0"/>
              </a:rPr>
              <a:t>Состав работ в аудиториях проведения</a:t>
            </a:r>
            <a:endParaRPr lang="ru-RU" sz="2200" b="1" dirty="0">
              <a:solidFill>
                <a:srgbClr val="0070C0"/>
              </a:solidFill>
              <a:latin typeface="Cambria" pitchFamily="18" charset="0"/>
            </a:endParaRPr>
          </a:p>
          <a:p>
            <a:pPr marL="357188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sz="20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Подключение и настройка гарнитуры системными средствами </a:t>
            </a:r>
            <a:r>
              <a:rPr lang="en-US" sz="20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Windows</a:t>
            </a:r>
            <a:r>
              <a:rPr lang="ru-RU" sz="20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pPr marL="357188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sz="20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Установка ПО рабочего места участника (Станция записи ответов)</a:t>
            </a:r>
            <a:r>
              <a:rPr lang="en-US" sz="20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357188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sz="20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Проведение технической подготовки - </a:t>
            </a:r>
            <a:r>
              <a:rPr lang="ru-RU" sz="2000" dirty="0">
                <a:latin typeface="Cambria" panose="02040503050406030204" pitchFamily="18" charset="0"/>
                <a:cs typeface="Times New Roman" panose="02020603050405020304" pitchFamily="18" charset="0"/>
              </a:rPr>
              <a:t>п</a:t>
            </a:r>
            <a:r>
              <a:rPr lang="ru-RU" sz="20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роверка оборудования средствами ПО Станции записи ответов: качество аудиозаписи и отображения демонстрационных КИМ</a:t>
            </a:r>
            <a:endParaRPr lang="ru-RU" sz="2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907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4" descr="C:\Users\esafronov\Desktop\ser.jpg"/>
          <p:cNvPicPr>
            <a:picLocks noChangeAspect="1" noChangeArrowheads="1"/>
          </p:cNvPicPr>
          <p:nvPr/>
        </p:nvPicPr>
        <p:blipFill>
          <a:blip r:embed="rId3" cstate="print">
            <a:lum bright="-30000"/>
          </a:blip>
          <a:srcRect/>
          <a:stretch>
            <a:fillRect/>
          </a:stretch>
        </p:blipFill>
        <p:spPr bwMode="auto">
          <a:xfrm>
            <a:off x="107504" y="6560222"/>
            <a:ext cx="2672845" cy="181145"/>
          </a:xfrm>
          <a:prstGeom prst="rect">
            <a:avLst/>
          </a:prstGeom>
          <a:noFill/>
        </p:spPr>
      </p:pic>
      <p:pic>
        <p:nvPicPr>
          <p:cNvPr id="23" name="Picture 5" descr="C:\Users\esafronov\Desktop\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6560222"/>
            <a:ext cx="6264696" cy="181145"/>
          </a:xfrm>
          <a:prstGeom prst="rect">
            <a:avLst/>
          </a:prstGeom>
          <a:noFill/>
        </p:spPr>
      </p:pic>
      <p:sp>
        <p:nvSpPr>
          <p:cNvPr id="24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743391" y="6573853"/>
            <a:ext cx="2352146" cy="145213"/>
          </a:xfrm>
        </p:spPr>
        <p:txBody>
          <a:bodyPr/>
          <a:lstStyle/>
          <a:p>
            <a:fld id="{B1CE1BC5-3012-4DAD-88BA-CDCD47E0AA43}" type="slidenum">
              <a:rPr lang="ru-RU" sz="1400" b="1" smtClean="0">
                <a:solidFill>
                  <a:schemeClr val="bg1"/>
                </a:solidFill>
              </a:rPr>
              <a:pPr/>
              <a:t>14</a:t>
            </a:fld>
            <a:endParaRPr lang="ru-RU" sz="1400" b="1" dirty="0">
              <a:solidFill>
                <a:schemeClr val="bg1"/>
              </a:solidFill>
            </a:endParaRPr>
          </a:p>
        </p:txBody>
      </p:sp>
      <p:pic>
        <p:nvPicPr>
          <p:cNvPr id="25" name="Picture 3" descr="C:\Users\esafronov\Desktop\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16632"/>
            <a:ext cx="5256584" cy="548301"/>
          </a:xfrm>
          <a:prstGeom prst="rect">
            <a:avLst/>
          </a:prstGeom>
          <a:noFill/>
        </p:spPr>
      </p:pic>
      <p:graphicFrame>
        <p:nvGraphicFramePr>
          <p:cNvPr id="9" name="Содержимое 3"/>
          <p:cNvGraphicFramePr>
            <a:graphicFrameLocks/>
          </p:cNvGraphicFramePr>
          <p:nvPr>
            <p:extLst/>
          </p:nvPr>
        </p:nvGraphicFramePr>
        <p:xfrm>
          <a:off x="251520" y="504006"/>
          <a:ext cx="8640960" cy="1781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5" name="Прямоугольник 44"/>
          <p:cNvSpPr/>
          <p:nvPr/>
        </p:nvSpPr>
        <p:spPr>
          <a:xfrm>
            <a:off x="107504" y="3153881"/>
            <a:ext cx="8928992" cy="330859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2000" b="1" dirty="0" smtClean="0">
                <a:solidFill>
                  <a:srgbClr val="0070C0"/>
                </a:solidFill>
                <a:latin typeface="Cambria" pitchFamily="18" charset="0"/>
              </a:rPr>
              <a:t>Готовность рабочей станции в штабе ППЭ</a:t>
            </a:r>
          </a:p>
          <a:p>
            <a:pPr marL="357188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sz="1600" dirty="0">
                <a:latin typeface="Cambria" panose="02040503050406030204" pitchFamily="18" charset="0"/>
                <a:cs typeface="Times New Roman" panose="02020603050405020304" pitchFamily="18" charset="0"/>
              </a:rPr>
              <a:t>Тестовая авторизация на </a:t>
            </a:r>
            <a:r>
              <a:rPr lang="ru-RU" sz="16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федеральном портале</a:t>
            </a:r>
          </a:p>
          <a:p>
            <a:pPr algn="just">
              <a:spcBef>
                <a:spcPts val="600"/>
              </a:spcBef>
            </a:pPr>
            <a:r>
              <a:rPr lang="ru-RU" sz="2000" b="1" dirty="0" smtClean="0">
                <a:solidFill>
                  <a:srgbClr val="0070C0"/>
                </a:solidFill>
                <a:latin typeface="Cambria" pitchFamily="18" charset="0"/>
              </a:rPr>
              <a:t>Наличие резервного оборудования</a:t>
            </a:r>
          </a:p>
          <a:p>
            <a:pPr marL="357188" lvl="2" indent="-342900" algn="just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Контроль наличия </a:t>
            </a:r>
            <a:r>
              <a:rPr lang="en-US" sz="16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USB-</a:t>
            </a:r>
            <a:r>
              <a:rPr lang="ru-RU" sz="16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модема</a:t>
            </a:r>
          </a:p>
          <a:p>
            <a:pPr marL="357188" lvl="2" indent="-342900" algn="just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Контроль наличия </a:t>
            </a:r>
            <a:r>
              <a:rPr lang="ru-RU" sz="1600" dirty="0" err="1" smtClean="0">
                <a:latin typeface="Cambria" panose="02040503050406030204" pitchFamily="18" charset="0"/>
                <a:cs typeface="Times New Roman" panose="02020603050405020304" pitchFamily="18" charset="0"/>
              </a:rPr>
              <a:t>флеш</a:t>
            </a:r>
            <a:r>
              <a:rPr lang="ru-RU" sz="16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-носителей</a:t>
            </a:r>
          </a:p>
          <a:p>
            <a:pPr marL="357188" lvl="2" indent="-342900" algn="just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Контроль резервных внешних </a:t>
            </a:r>
            <a:r>
              <a:rPr lang="en-US" sz="16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CD </a:t>
            </a:r>
            <a:r>
              <a:rPr lang="ru-RU" sz="16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дисков</a:t>
            </a:r>
          </a:p>
          <a:p>
            <a:pPr marL="357188" lvl="2" indent="-342900" algn="just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Контроль наличия резервных аудиогарнитур</a:t>
            </a:r>
          </a:p>
          <a:p>
            <a:pPr marL="357188" lvl="2" indent="-342900" algn="just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Контроль наличия резервной рабочей станции участника экзамена</a:t>
            </a:r>
          </a:p>
          <a:p>
            <a:pPr marL="928688" lvl="4" algn="just">
              <a:spcBef>
                <a:spcPts val="6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50000"/>
              <a:defRPr/>
            </a:pPr>
            <a:r>
              <a:rPr lang="ru-RU" sz="14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На резервную станцию должно быть установлено ПО рабочего места участника экзамена (Станция записи ответов) 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107504" y="2276872"/>
            <a:ext cx="8928992" cy="72008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ru-RU" sz="2200" b="1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Ответственный исполнитель:</a:t>
            </a: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Член ГЭК</a:t>
            </a:r>
          </a:p>
          <a:p>
            <a:pPr>
              <a:buNone/>
            </a:pPr>
            <a:r>
              <a:rPr lang="ru-RU" sz="2200" b="1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Период выполнения:</a:t>
            </a: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за день до экзамена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7504" y="221505"/>
            <a:ext cx="540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Cambria" pitchFamily="18" charset="0"/>
                <a:cs typeface="Calibri" pitchFamily="34" charset="0"/>
              </a:rPr>
              <a:t>Контроль </a:t>
            </a:r>
            <a:r>
              <a:rPr lang="ru-RU" sz="1600" b="1" dirty="0" smtClean="0">
                <a:solidFill>
                  <a:schemeClr val="bg1"/>
                </a:solidFill>
                <a:latin typeface="Cambria" pitchFamily="18" charset="0"/>
                <a:cs typeface="Calibri" pitchFamily="34" charset="0"/>
              </a:rPr>
              <a:t>технической готовности</a:t>
            </a:r>
            <a:endParaRPr lang="ru-RU" sz="1600" b="1" dirty="0">
              <a:solidFill>
                <a:schemeClr val="bg1"/>
              </a:solidFill>
              <a:latin typeface="Cambria" pitchFamily="18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357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4" descr="C:\Users\esafronov\Desktop\ser.jpg"/>
          <p:cNvPicPr>
            <a:picLocks noChangeAspect="1" noChangeArrowheads="1"/>
          </p:cNvPicPr>
          <p:nvPr/>
        </p:nvPicPr>
        <p:blipFill>
          <a:blip r:embed="rId3" cstate="print">
            <a:lum bright="-30000"/>
          </a:blip>
          <a:srcRect/>
          <a:stretch>
            <a:fillRect/>
          </a:stretch>
        </p:blipFill>
        <p:spPr bwMode="auto">
          <a:xfrm>
            <a:off x="107504" y="6560222"/>
            <a:ext cx="2672845" cy="181145"/>
          </a:xfrm>
          <a:prstGeom prst="rect">
            <a:avLst/>
          </a:prstGeom>
          <a:noFill/>
        </p:spPr>
      </p:pic>
      <p:pic>
        <p:nvPicPr>
          <p:cNvPr id="23" name="Picture 5" descr="C:\Users\esafronov\Desktop\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6560222"/>
            <a:ext cx="6264696" cy="181145"/>
          </a:xfrm>
          <a:prstGeom prst="rect">
            <a:avLst/>
          </a:prstGeom>
          <a:noFill/>
        </p:spPr>
      </p:pic>
      <p:sp>
        <p:nvSpPr>
          <p:cNvPr id="24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743391" y="6573853"/>
            <a:ext cx="2352146" cy="145213"/>
          </a:xfrm>
        </p:spPr>
        <p:txBody>
          <a:bodyPr/>
          <a:lstStyle/>
          <a:p>
            <a:fld id="{B1CE1BC5-3012-4DAD-88BA-CDCD47E0AA43}" type="slidenum">
              <a:rPr lang="ru-RU" sz="1400" b="1" smtClean="0">
                <a:solidFill>
                  <a:schemeClr val="bg1"/>
                </a:solidFill>
              </a:rPr>
              <a:pPr/>
              <a:t>15</a:t>
            </a:fld>
            <a:endParaRPr lang="ru-RU" sz="1400" b="1" dirty="0">
              <a:solidFill>
                <a:schemeClr val="bg1"/>
              </a:solidFill>
            </a:endParaRPr>
          </a:p>
        </p:txBody>
      </p:sp>
      <p:pic>
        <p:nvPicPr>
          <p:cNvPr id="25" name="Picture 3" descr="C:\Users\esafronov\Desktop\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16632"/>
            <a:ext cx="5256584" cy="548301"/>
          </a:xfrm>
          <a:prstGeom prst="rect">
            <a:avLst/>
          </a:prstGeom>
          <a:noFill/>
        </p:spPr>
      </p:pic>
      <p:graphicFrame>
        <p:nvGraphicFramePr>
          <p:cNvPr id="9" name="Содержимое 3"/>
          <p:cNvGraphicFramePr>
            <a:graphicFrameLocks/>
          </p:cNvGraphicFramePr>
          <p:nvPr>
            <p:extLst/>
          </p:nvPr>
        </p:nvGraphicFramePr>
        <p:xfrm>
          <a:off x="251520" y="504006"/>
          <a:ext cx="8640960" cy="1781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5" name="Прямоугольник 44"/>
          <p:cNvSpPr/>
          <p:nvPr/>
        </p:nvSpPr>
        <p:spPr>
          <a:xfrm>
            <a:off x="107504" y="3645024"/>
            <a:ext cx="8928992" cy="207749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2200" b="1" dirty="0" smtClean="0">
                <a:solidFill>
                  <a:srgbClr val="0070C0"/>
                </a:solidFill>
                <a:latin typeface="Cambria" pitchFamily="18" charset="0"/>
              </a:rPr>
              <a:t>Готовность рабочих мест участников в аудиториях проведения</a:t>
            </a:r>
          </a:p>
          <a:p>
            <a:pPr marL="357188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Контроль качества аудиозаписи </a:t>
            </a:r>
          </a:p>
          <a:p>
            <a:pPr marL="357188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Контроль качества отображения КИМ</a:t>
            </a:r>
          </a:p>
          <a:p>
            <a:pPr marL="357188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Проверка установленных </a:t>
            </a:r>
            <a:r>
              <a:rPr lang="ru-RU" dirty="0" err="1" smtClean="0">
                <a:latin typeface="Cambria" panose="02040503050406030204" pitchFamily="18" charset="0"/>
                <a:cs typeface="Times New Roman" panose="02020603050405020304" pitchFamily="18" charset="0"/>
              </a:rPr>
              <a:t>криптосредств</a:t>
            </a:r>
            <a:r>
              <a:rPr lang="ru-RU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marL="357188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Составление протокола готовности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107504" y="2276872"/>
            <a:ext cx="8928992" cy="72008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ru-RU" sz="2200" b="1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Ответственный исполнитель:</a:t>
            </a: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Член ГЭК</a:t>
            </a:r>
          </a:p>
          <a:p>
            <a:pPr>
              <a:buNone/>
            </a:pPr>
            <a:r>
              <a:rPr lang="ru-RU" sz="2200" b="1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Период выполнения:</a:t>
            </a: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за день до экзамена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7504" y="221505"/>
            <a:ext cx="540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Cambria" pitchFamily="18" charset="0"/>
                <a:cs typeface="Calibri" pitchFamily="34" charset="0"/>
              </a:rPr>
              <a:t>Контроль </a:t>
            </a:r>
            <a:r>
              <a:rPr lang="ru-RU" sz="1600" b="1" dirty="0" smtClean="0">
                <a:solidFill>
                  <a:schemeClr val="bg1"/>
                </a:solidFill>
                <a:latin typeface="Cambria" pitchFamily="18" charset="0"/>
                <a:cs typeface="Calibri" pitchFamily="34" charset="0"/>
              </a:rPr>
              <a:t>технической готовности</a:t>
            </a:r>
            <a:endParaRPr lang="ru-RU" sz="1600" b="1" dirty="0">
              <a:solidFill>
                <a:schemeClr val="bg1"/>
              </a:solidFill>
              <a:latin typeface="Cambria" pitchFamily="18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029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4" descr="C:\Users\esafronov\Desktop\ser.jpg"/>
          <p:cNvPicPr>
            <a:picLocks noChangeAspect="1" noChangeArrowheads="1"/>
          </p:cNvPicPr>
          <p:nvPr/>
        </p:nvPicPr>
        <p:blipFill>
          <a:blip r:embed="rId3" cstate="print">
            <a:lum bright="-30000"/>
          </a:blip>
          <a:srcRect/>
          <a:stretch>
            <a:fillRect/>
          </a:stretch>
        </p:blipFill>
        <p:spPr bwMode="auto">
          <a:xfrm>
            <a:off x="107504" y="6560222"/>
            <a:ext cx="2672845" cy="181145"/>
          </a:xfrm>
          <a:prstGeom prst="rect">
            <a:avLst/>
          </a:prstGeom>
          <a:noFill/>
        </p:spPr>
      </p:pic>
      <p:pic>
        <p:nvPicPr>
          <p:cNvPr id="23" name="Picture 5" descr="C:\Users\esafronov\Desktop\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6560222"/>
            <a:ext cx="6264696" cy="181145"/>
          </a:xfrm>
          <a:prstGeom prst="rect">
            <a:avLst/>
          </a:prstGeom>
          <a:noFill/>
        </p:spPr>
      </p:pic>
      <p:sp>
        <p:nvSpPr>
          <p:cNvPr id="24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743391" y="6573853"/>
            <a:ext cx="2352146" cy="145213"/>
          </a:xfrm>
        </p:spPr>
        <p:txBody>
          <a:bodyPr/>
          <a:lstStyle/>
          <a:p>
            <a:fld id="{B1CE1BC5-3012-4DAD-88BA-CDCD47E0AA43}" type="slidenum">
              <a:rPr lang="ru-RU" sz="1400" b="1" smtClean="0">
                <a:solidFill>
                  <a:schemeClr val="bg1"/>
                </a:solidFill>
              </a:rPr>
              <a:pPr/>
              <a:t>16</a:t>
            </a:fld>
            <a:endParaRPr lang="ru-RU" sz="1400" b="1" dirty="0">
              <a:solidFill>
                <a:schemeClr val="bg1"/>
              </a:solidFill>
            </a:endParaRPr>
          </a:p>
        </p:txBody>
      </p:sp>
      <p:pic>
        <p:nvPicPr>
          <p:cNvPr id="25" name="Picture 3" descr="C:\Users\esafronov\Desktop\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16632"/>
            <a:ext cx="5256584" cy="548301"/>
          </a:xfrm>
          <a:prstGeom prst="rect">
            <a:avLst/>
          </a:prstGeom>
          <a:noFill/>
        </p:spPr>
      </p:pic>
      <p:graphicFrame>
        <p:nvGraphicFramePr>
          <p:cNvPr id="10" name="Содержимое 3"/>
          <p:cNvGraphicFramePr>
            <a:graphicFrameLocks/>
          </p:cNvGraphicFramePr>
          <p:nvPr>
            <p:extLst/>
          </p:nvPr>
        </p:nvGraphicFramePr>
        <p:xfrm>
          <a:off x="251520" y="495003"/>
          <a:ext cx="8640960" cy="1781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07504" y="3506525"/>
            <a:ext cx="8928992" cy="200054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0" lvl="2" algn="just">
              <a:spcBef>
                <a:spcPts val="6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20000"/>
              <a:defRPr/>
            </a:pPr>
            <a:r>
              <a:rPr lang="ru-RU" sz="2200" b="1" dirty="0">
                <a:solidFill>
                  <a:srgbClr val="0070C0"/>
                </a:solidFill>
                <a:latin typeface="Cambria" pitchFamily="18" charset="0"/>
              </a:rPr>
              <a:t>Организаторы в аудитории </a:t>
            </a:r>
            <a:r>
              <a:rPr lang="ru-RU" sz="2200" b="1" dirty="0" smtClean="0">
                <a:solidFill>
                  <a:srgbClr val="0070C0"/>
                </a:solidFill>
                <a:latin typeface="Cambria" pitchFamily="18" charset="0"/>
              </a:rPr>
              <a:t>подготовки </a:t>
            </a:r>
            <a:endParaRPr lang="ru-RU" sz="2200" b="1" dirty="0">
              <a:solidFill>
                <a:srgbClr val="0070C0"/>
              </a:solidFill>
              <a:latin typeface="Cambria" pitchFamily="18" charset="0"/>
            </a:endParaRPr>
          </a:p>
          <a:p>
            <a:pPr marL="357188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anose="05000000000000000000" pitchFamily="2" charset="2"/>
              <a:buChar char="ü"/>
              <a:defRPr/>
            </a:pPr>
            <a:r>
              <a:rPr lang="ru-RU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Проверка персональных данных и контроль явки участников</a:t>
            </a:r>
          </a:p>
          <a:p>
            <a:pPr marL="357188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anose="05000000000000000000" pitchFamily="2" charset="2"/>
              <a:buChar char="ü"/>
              <a:defRPr/>
            </a:pPr>
            <a:r>
              <a:rPr lang="ru-RU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Размещение </a:t>
            </a:r>
            <a:r>
              <a:rPr lang="ru-RU" dirty="0">
                <a:latin typeface="Cambria" panose="02040503050406030204" pitchFamily="18" charset="0"/>
                <a:cs typeface="Times New Roman" panose="02020603050405020304" pitchFamily="18" charset="0"/>
              </a:rPr>
              <a:t>участников на местах в соответствии с </a:t>
            </a:r>
            <a:r>
              <a:rPr lang="ru-RU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рассадкой</a:t>
            </a:r>
          </a:p>
          <a:p>
            <a:pPr marL="357188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anose="05000000000000000000" pitchFamily="2" charset="2"/>
              <a:buChar char="ü"/>
              <a:defRPr/>
            </a:pPr>
            <a:r>
              <a:rPr lang="ru-RU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Ознакомление участников с краткой инструкцией по </a:t>
            </a:r>
            <a:r>
              <a:rPr lang="ru-RU" dirty="0" smtClean="0">
                <a:latin typeface="Cambria" panose="02040503050406030204" pitchFamily="18" charset="0"/>
              </a:rPr>
              <a:t>использованию </a:t>
            </a:r>
            <a:r>
              <a:rPr lang="ru-RU" dirty="0">
                <a:latin typeface="Cambria" panose="02040503050406030204" pitchFamily="18" charset="0"/>
              </a:rPr>
              <a:t>программного обеспечения</a:t>
            </a:r>
            <a:endParaRPr lang="ru-RU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7504" y="221505"/>
            <a:ext cx="540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Cambria" pitchFamily="18" charset="0"/>
                <a:cs typeface="Calibri" pitchFamily="34" charset="0"/>
              </a:rPr>
              <a:t>Подготовка </a:t>
            </a:r>
            <a:r>
              <a:rPr lang="ru-RU" sz="1600" b="1" dirty="0" smtClean="0">
                <a:solidFill>
                  <a:schemeClr val="bg1"/>
                </a:solidFill>
                <a:latin typeface="Cambria" pitchFamily="18" charset="0"/>
                <a:cs typeface="Calibri" pitchFamily="34" charset="0"/>
              </a:rPr>
              <a:t>к экзамену</a:t>
            </a:r>
            <a:endParaRPr lang="ru-RU" sz="1600" b="1" dirty="0">
              <a:solidFill>
                <a:schemeClr val="bg1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7504" y="2276872"/>
            <a:ext cx="8928992" cy="72008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ru-RU" sz="2200" b="1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Ответственный исполнитель:</a:t>
            </a: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Организаторы</a:t>
            </a:r>
          </a:p>
          <a:p>
            <a:pPr>
              <a:buNone/>
            </a:pPr>
            <a:r>
              <a:rPr lang="ru-RU" sz="2200" b="1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Период выполнения:</a:t>
            </a: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до 10:00 по местному времени</a:t>
            </a:r>
          </a:p>
        </p:txBody>
      </p:sp>
    </p:spTree>
    <p:extLst>
      <p:ext uri="{BB962C8B-B14F-4D97-AF65-F5344CB8AC3E}">
        <p14:creationId xmlns:p14="http://schemas.microsoft.com/office/powerpoint/2010/main" val="25280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4" descr="C:\Users\esafronov\Desktop\ser.jpg"/>
          <p:cNvPicPr>
            <a:picLocks noChangeAspect="1" noChangeArrowheads="1"/>
          </p:cNvPicPr>
          <p:nvPr/>
        </p:nvPicPr>
        <p:blipFill>
          <a:blip r:embed="rId2" cstate="print">
            <a:lum bright="-30000"/>
          </a:blip>
          <a:srcRect/>
          <a:stretch>
            <a:fillRect/>
          </a:stretch>
        </p:blipFill>
        <p:spPr bwMode="auto">
          <a:xfrm>
            <a:off x="107504" y="6560222"/>
            <a:ext cx="2672845" cy="181145"/>
          </a:xfrm>
          <a:prstGeom prst="rect">
            <a:avLst/>
          </a:prstGeom>
          <a:noFill/>
        </p:spPr>
      </p:pic>
      <p:pic>
        <p:nvPicPr>
          <p:cNvPr id="23" name="Picture 5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6560222"/>
            <a:ext cx="6264696" cy="181145"/>
          </a:xfrm>
          <a:prstGeom prst="rect">
            <a:avLst/>
          </a:prstGeom>
          <a:noFill/>
        </p:spPr>
      </p:pic>
      <p:sp>
        <p:nvSpPr>
          <p:cNvPr id="24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743391" y="6573853"/>
            <a:ext cx="2352146" cy="145213"/>
          </a:xfrm>
        </p:spPr>
        <p:txBody>
          <a:bodyPr/>
          <a:lstStyle/>
          <a:p>
            <a:fld id="{B1CE1BC5-3012-4DAD-88BA-CDCD47E0AA43}" type="slidenum">
              <a:rPr lang="ru-RU" sz="1400" b="1" smtClean="0">
                <a:solidFill>
                  <a:schemeClr val="bg1"/>
                </a:solidFill>
              </a:rPr>
              <a:pPr/>
              <a:t>17</a:t>
            </a:fld>
            <a:endParaRPr lang="ru-RU" sz="1400" b="1" dirty="0">
              <a:solidFill>
                <a:schemeClr val="bg1"/>
              </a:solidFill>
            </a:endParaRPr>
          </a:p>
        </p:txBody>
      </p:sp>
      <p:pic>
        <p:nvPicPr>
          <p:cNvPr id="25" name="Picture 3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16632"/>
            <a:ext cx="5256584" cy="548301"/>
          </a:xfrm>
          <a:prstGeom prst="rect">
            <a:avLst/>
          </a:prstGeom>
          <a:noFill/>
        </p:spPr>
      </p:pic>
      <p:graphicFrame>
        <p:nvGraphicFramePr>
          <p:cNvPr id="10" name="Содержимое 3"/>
          <p:cNvGraphicFramePr>
            <a:graphicFrameLocks/>
          </p:cNvGraphicFramePr>
          <p:nvPr>
            <p:extLst/>
          </p:nvPr>
        </p:nvGraphicFramePr>
        <p:xfrm>
          <a:off x="251520" y="495003"/>
          <a:ext cx="8640960" cy="1781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07504" y="221505"/>
            <a:ext cx="540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Cambria" pitchFamily="18" charset="0"/>
                <a:cs typeface="Calibri" pitchFamily="34" charset="0"/>
              </a:rPr>
              <a:t>Подготовка </a:t>
            </a:r>
            <a:r>
              <a:rPr lang="ru-RU" sz="1600" b="1" dirty="0" smtClean="0">
                <a:solidFill>
                  <a:schemeClr val="bg1"/>
                </a:solidFill>
                <a:latin typeface="Cambria" pitchFamily="18" charset="0"/>
                <a:cs typeface="Calibri" pitchFamily="34" charset="0"/>
              </a:rPr>
              <a:t>к экзамену</a:t>
            </a:r>
            <a:endParaRPr lang="ru-RU" sz="1600" b="1" dirty="0">
              <a:solidFill>
                <a:schemeClr val="bg1"/>
              </a:solidFill>
              <a:latin typeface="Cambria" pitchFamily="18" charset="0"/>
              <a:cs typeface="Calibri" pitchFamily="34" charset="0"/>
            </a:endParaRPr>
          </a:p>
        </p:txBody>
      </p:sp>
      <p:graphicFrame>
        <p:nvGraphicFramePr>
          <p:cNvPr id="20" name="Схема 19"/>
          <p:cNvGraphicFramePr/>
          <p:nvPr>
            <p:extLst>
              <p:ext uri="{D42A27DB-BD31-4B8C-83A1-F6EECF244321}">
                <p14:modId xmlns:p14="http://schemas.microsoft.com/office/powerpoint/2010/main" val="3848490376"/>
              </p:ext>
            </p:extLst>
          </p:nvPr>
        </p:nvGraphicFramePr>
        <p:xfrm>
          <a:off x="107503" y="3284984"/>
          <a:ext cx="7209481" cy="32529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21" name="Скругленный прямоугольник 20"/>
          <p:cNvSpPr/>
          <p:nvPr/>
        </p:nvSpPr>
        <p:spPr>
          <a:xfrm>
            <a:off x="7602389" y="3356992"/>
            <a:ext cx="1296144" cy="50405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Член ГЭК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7602390" y="4466828"/>
            <a:ext cx="1296144" cy="50405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Технический специалист</a:t>
            </a:r>
            <a:endParaRPr lang="ru-RU" sz="1400" dirty="0">
              <a:solidFill>
                <a:srgbClr val="66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7602389" y="5445224"/>
            <a:ext cx="1296144" cy="50405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Член ГЭК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107504" y="2276872"/>
            <a:ext cx="8928992" cy="72008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ru-RU" sz="2200" b="1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Исполнитель:</a:t>
            </a: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Технический специалист, Член ГЭК</a:t>
            </a:r>
          </a:p>
          <a:p>
            <a:pPr>
              <a:buNone/>
            </a:pPr>
            <a:r>
              <a:rPr lang="ru-RU" sz="2200" b="1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Период выполнения:</a:t>
            </a: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начиная с 09:30 по местному времени</a:t>
            </a:r>
          </a:p>
        </p:txBody>
      </p:sp>
      <p:cxnSp>
        <p:nvCxnSpPr>
          <p:cNvPr id="29" name="Прямая со стрелкой 28"/>
          <p:cNvCxnSpPr/>
          <p:nvPr/>
        </p:nvCxnSpPr>
        <p:spPr>
          <a:xfrm flipH="1">
            <a:off x="7323038" y="3602732"/>
            <a:ext cx="279352" cy="0"/>
          </a:xfrm>
          <a:prstGeom prst="straightConnector1">
            <a:avLst/>
          </a:prstGeom>
          <a:ln w="22225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H="1">
            <a:off x="7323037" y="4719603"/>
            <a:ext cx="279352" cy="0"/>
          </a:xfrm>
          <a:prstGeom prst="straightConnector1">
            <a:avLst/>
          </a:prstGeom>
          <a:ln w="22225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>
            <a:off x="7323036" y="5697999"/>
            <a:ext cx="279352" cy="0"/>
          </a:xfrm>
          <a:prstGeom prst="straightConnector1">
            <a:avLst/>
          </a:prstGeom>
          <a:ln w="22225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21156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4" descr="C:\Users\esafronov\Desktop\ser.jpg"/>
          <p:cNvPicPr>
            <a:picLocks noChangeAspect="1" noChangeArrowheads="1"/>
          </p:cNvPicPr>
          <p:nvPr/>
        </p:nvPicPr>
        <p:blipFill>
          <a:blip r:embed="rId2" cstate="print">
            <a:lum bright="-30000"/>
          </a:blip>
          <a:srcRect/>
          <a:stretch>
            <a:fillRect/>
          </a:stretch>
        </p:blipFill>
        <p:spPr bwMode="auto">
          <a:xfrm>
            <a:off x="107504" y="6560222"/>
            <a:ext cx="2672845" cy="181145"/>
          </a:xfrm>
          <a:prstGeom prst="rect">
            <a:avLst/>
          </a:prstGeom>
          <a:noFill/>
        </p:spPr>
      </p:pic>
      <p:pic>
        <p:nvPicPr>
          <p:cNvPr id="23" name="Picture 5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6560222"/>
            <a:ext cx="6264696" cy="181145"/>
          </a:xfrm>
          <a:prstGeom prst="rect">
            <a:avLst/>
          </a:prstGeom>
          <a:noFill/>
        </p:spPr>
      </p:pic>
      <p:sp>
        <p:nvSpPr>
          <p:cNvPr id="24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743391" y="6573853"/>
            <a:ext cx="2352146" cy="145213"/>
          </a:xfrm>
        </p:spPr>
        <p:txBody>
          <a:bodyPr/>
          <a:lstStyle/>
          <a:p>
            <a:fld id="{B1CE1BC5-3012-4DAD-88BA-CDCD47E0AA43}" type="slidenum">
              <a:rPr lang="ru-RU" sz="1400" b="1" smtClean="0">
                <a:solidFill>
                  <a:schemeClr val="bg1"/>
                </a:solidFill>
              </a:rPr>
              <a:pPr/>
              <a:t>18</a:t>
            </a:fld>
            <a:endParaRPr lang="ru-RU" sz="1400" b="1" dirty="0">
              <a:solidFill>
                <a:schemeClr val="bg1"/>
              </a:solidFill>
            </a:endParaRPr>
          </a:p>
        </p:txBody>
      </p:sp>
      <p:pic>
        <p:nvPicPr>
          <p:cNvPr id="25" name="Picture 3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16632"/>
            <a:ext cx="5256584" cy="548301"/>
          </a:xfrm>
          <a:prstGeom prst="rect">
            <a:avLst/>
          </a:prstGeom>
          <a:noFill/>
        </p:spPr>
      </p:pic>
      <p:sp>
        <p:nvSpPr>
          <p:cNvPr id="45" name="Прямоугольник 44"/>
          <p:cNvSpPr/>
          <p:nvPr/>
        </p:nvSpPr>
        <p:spPr>
          <a:xfrm>
            <a:off x="107504" y="2998695"/>
            <a:ext cx="8928992" cy="329320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0" lvl="2" algn="just">
              <a:spcBef>
                <a:spcPts val="6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20000"/>
              <a:defRPr/>
            </a:pPr>
            <a:r>
              <a:rPr lang="ru-RU" sz="2200" b="1" dirty="0">
                <a:solidFill>
                  <a:srgbClr val="0070C0"/>
                </a:solidFill>
                <a:latin typeface="Cambria" pitchFamily="18" charset="0"/>
              </a:rPr>
              <a:t>Организаторы в аудитории проведения </a:t>
            </a:r>
          </a:p>
          <a:p>
            <a:pPr marL="357188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20000"/>
              <a:buFont typeface="+mj-lt"/>
              <a:buAutoNum type="arabicPeriod"/>
              <a:defRPr/>
            </a:pPr>
            <a:r>
              <a:rPr lang="ru-RU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Получение доставочных пакетов с ЭМ</a:t>
            </a:r>
          </a:p>
          <a:p>
            <a:pPr marL="357188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20000"/>
              <a:buFont typeface="+mj-lt"/>
              <a:buAutoNum type="arabicPeriod"/>
              <a:defRPr/>
            </a:pPr>
            <a:r>
              <a:rPr lang="ru-RU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Извлечение компакт-диска из доставочного пакета</a:t>
            </a:r>
          </a:p>
          <a:p>
            <a:pPr marL="357188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20000"/>
              <a:buFont typeface="+mj-lt"/>
              <a:buAutoNum type="arabicPeriod"/>
              <a:defRPr/>
            </a:pPr>
            <a:r>
              <a:rPr lang="ru-RU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Передача пакетов с ИК в аудитории подготовки</a:t>
            </a:r>
          </a:p>
          <a:p>
            <a:pPr marL="357188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20000"/>
              <a:buFont typeface="+mj-lt"/>
              <a:buAutoNum type="arabicPeriod"/>
              <a:defRPr/>
            </a:pPr>
            <a:r>
              <a:rPr lang="ru-RU" dirty="0">
                <a:latin typeface="Cambria" panose="02040503050406030204" pitchFamily="18" charset="0"/>
              </a:rPr>
              <a:t>Установка компакт-дисков в рабочие станции участников </a:t>
            </a:r>
            <a:r>
              <a:rPr lang="ru-RU" dirty="0" smtClean="0">
                <a:latin typeface="Cambria" panose="02040503050406030204" pitchFamily="18" charset="0"/>
              </a:rPr>
              <a:t>экзамена</a:t>
            </a:r>
          </a:p>
          <a:p>
            <a:pPr marL="357188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20000"/>
              <a:buFont typeface="+mj-lt"/>
              <a:buAutoNum type="arabicPeriod"/>
              <a:defRPr/>
            </a:pPr>
            <a:r>
              <a:rPr lang="ru-RU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Запуск процесса расшифровки КИМ</a:t>
            </a:r>
          </a:p>
          <a:p>
            <a:pPr algn="ctr"/>
            <a:endParaRPr lang="ru-RU" dirty="0"/>
          </a:p>
          <a:p>
            <a:pPr marL="357188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20000"/>
              <a:buFont typeface="+mj-lt"/>
              <a:buAutoNum type="arabicPeriod"/>
              <a:defRPr/>
            </a:pPr>
            <a:endParaRPr lang="ru-RU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Содержимое 3"/>
          <p:cNvGraphicFramePr>
            <a:graphicFrameLocks/>
          </p:cNvGraphicFramePr>
          <p:nvPr>
            <p:extLst/>
          </p:nvPr>
        </p:nvGraphicFramePr>
        <p:xfrm>
          <a:off x="251520" y="495003"/>
          <a:ext cx="8640960" cy="1781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07504" y="221505"/>
            <a:ext cx="540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Cambria" pitchFamily="18" charset="0"/>
                <a:cs typeface="Calibri" pitchFamily="34" charset="0"/>
              </a:rPr>
              <a:t>Подготовка </a:t>
            </a:r>
            <a:r>
              <a:rPr lang="ru-RU" sz="1600" b="1" dirty="0" smtClean="0">
                <a:solidFill>
                  <a:schemeClr val="bg1"/>
                </a:solidFill>
                <a:latin typeface="Cambria" pitchFamily="18" charset="0"/>
                <a:cs typeface="Calibri" pitchFamily="34" charset="0"/>
              </a:rPr>
              <a:t>к экзамену</a:t>
            </a:r>
            <a:endParaRPr lang="ru-RU" sz="1600" b="1" dirty="0">
              <a:solidFill>
                <a:schemeClr val="bg1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7504" y="2276872"/>
            <a:ext cx="8928992" cy="72008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ru-RU" sz="2200" b="1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Ответственный исполнитель:</a:t>
            </a: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Организаторы</a:t>
            </a:r>
          </a:p>
          <a:p>
            <a:pPr>
              <a:buNone/>
            </a:pPr>
            <a:r>
              <a:rPr lang="ru-RU" sz="2200" b="1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Период выполнения:</a:t>
            </a: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с 10:00 по местному времени</a:t>
            </a:r>
          </a:p>
        </p:txBody>
      </p:sp>
    </p:spTree>
    <p:extLst>
      <p:ext uri="{BB962C8B-B14F-4D97-AF65-F5344CB8AC3E}">
        <p14:creationId xmlns:p14="http://schemas.microsoft.com/office/powerpoint/2010/main" val="2045835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4" descr="C:\Users\esafronov\Desktop\ser.jpg"/>
          <p:cNvPicPr>
            <a:picLocks noChangeAspect="1" noChangeArrowheads="1"/>
          </p:cNvPicPr>
          <p:nvPr/>
        </p:nvPicPr>
        <p:blipFill>
          <a:blip r:embed="rId3" cstate="print">
            <a:lum bright="-30000"/>
          </a:blip>
          <a:srcRect/>
          <a:stretch>
            <a:fillRect/>
          </a:stretch>
        </p:blipFill>
        <p:spPr bwMode="auto">
          <a:xfrm>
            <a:off x="107504" y="6560222"/>
            <a:ext cx="2672845" cy="181145"/>
          </a:xfrm>
          <a:prstGeom prst="rect">
            <a:avLst/>
          </a:prstGeom>
          <a:noFill/>
        </p:spPr>
      </p:pic>
      <p:pic>
        <p:nvPicPr>
          <p:cNvPr id="23" name="Picture 5" descr="C:\Users\esafronov\Desktop\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6560222"/>
            <a:ext cx="6264696" cy="181145"/>
          </a:xfrm>
          <a:prstGeom prst="rect">
            <a:avLst/>
          </a:prstGeom>
          <a:noFill/>
        </p:spPr>
      </p:pic>
      <p:sp>
        <p:nvSpPr>
          <p:cNvPr id="24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743391" y="6573853"/>
            <a:ext cx="2352146" cy="145213"/>
          </a:xfrm>
        </p:spPr>
        <p:txBody>
          <a:bodyPr/>
          <a:lstStyle/>
          <a:p>
            <a:fld id="{B1CE1BC5-3012-4DAD-88BA-CDCD47E0AA43}" type="slidenum">
              <a:rPr lang="ru-RU" sz="1400" b="1" smtClean="0">
                <a:solidFill>
                  <a:schemeClr val="bg1"/>
                </a:solidFill>
              </a:rPr>
              <a:pPr/>
              <a:t>19</a:t>
            </a:fld>
            <a:endParaRPr lang="ru-RU" sz="1400" b="1" dirty="0">
              <a:solidFill>
                <a:schemeClr val="bg1"/>
              </a:solidFill>
            </a:endParaRPr>
          </a:p>
        </p:txBody>
      </p:sp>
      <p:pic>
        <p:nvPicPr>
          <p:cNvPr id="25" name="Picture 3" descr="C:\Users\esafronov\Desktop\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16632"/>
            <a:ext cx="5256584" cy="548301"/>
          </a:xfrm>
          <a:prstGeom prst="rect">
            <a:avLst/>
          </a:prstGeom>
          <a:noFill/>
        </p:spPr>
      </p:pic>
      <p:graphicFrame>
        <p:nvGraphicFramePr>
          <p:cNvPr id="10" name="Содержимое 3"/>
          <p:cNvGraphicFramePr>
            <a:graphicFrameLocks/>
          </p:cNvGraphicFramePr>
          <p:nvPr>
            <p:extLst/>
          </p:nvPr>
        </p:nvGraphicFramePr>
        <p:xfrm>
          <a:off x="251520" y="495003"/>
          <a:ext cx="8640960" cy="1781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07504" y="221505"/>
            <a:ext cx="540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Cambria" pitchFamily="18" charset="0"/>
                <a:cs typeface="Calibri" pitchFamily="34" charset="0"/>
              </a:rPr>
              <a:t>Подготовка </a:t>
            </a:r>
            <a:r>
              <a:rPr lang="ru-RU" sz="1600" b="1" dirty="0" smtClean="0">
                <a:solidFill>
                  <a:schemeClr val="bg1"/>
                </a:solidFill>
                <a:latin typeface="Cambria" pitchFamily="18" charset="0"/>
                <a:cs typeface="Calibri" pitchFamily="34" charset="0"/>
              </a:rPr>
              <a:t>к экзамену</a:t>
            </a:r>
            <a:endParaRPr lang="ru-RU" sz="1600" b="1" dirty="0">
              <a:solidFill>
                <a:schemeClr val="bg1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07504" y="2276872"/>
            <a:ext cx="8928992" cy="72008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ru-RU" sz="2200" b="1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Исполнитель:</a:t>
            </a: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Организаторы в аудиториях подготовки</a:t>
            </a:r>
          </a:p>
          <a:p>
            <a:pPr>
              <a:buNone/>
            </a:pPr>
            <a:r>
              <a:rPr lang="ru-RU" sz="2200" b="1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Период выполнения:</a:t>
            </a: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начиная с 10:00 по местному времени</a:t>
            </a:r>
          </a:p>
        </p:txBody>
      </p:sp>
      <p:graphicFrame>
        <p:nvGraphicFramePr>
          <p:cNvPr id="16" name="Схема 15"/>
          <p:cNvGraphicFramePr/>
          <p:nvPr>
            <p:extLst/>
          </p:nvPr>
        </p:nvGraphicFramePr>
        <p:xfrm>
          <a:off x="107503" y="3284984"/>
          <a:ext cx="7209481" cy="32529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17" name="Скругленный прямоугольник 16"/>
          <p:cNvSpPr/>
          <p:nvPr/>
        </p:nvSpPr>
        <p:spPr>
          <a:xfrm>
            <a:off x="7595262" y="3265574"/>
            <a:ext cx="1296144" cy="45863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Организатор</a:t>
            </a:r>
            <a:endParaRPr lang="ru-RU" sz="1400" dirty="0">
              <a:solidFill>
                <a:srgbClr val="6633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 flipH="1">
            <a:off x="7330340" y="3494892"/>
            <a:ext cx="279352" cy="0"/>
          </a:xfrm>
          <a:prstGeom prst="straightConnector1">
            <a:avLst/>
          </a:prstGeom>
          <a:ln w="22225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7333463" y="4141838"/>
            <a:ext cx="279352" cy="0"/>
          </a:xfrm>
          <a:prstGeom prst="straightConnector1">
            <a:avLst/>
          </a:prstGeom>
          <a:ln w="22225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Скругленный прямоугольник 31"/>
          <p:cNvSpPr/>
          <p:nvPr/>
        </p:nvSpPr>
        <p:spPr>
          <a:xfrm>
            <a:off x="7595262" y="5819437"/>
            <a:ext cx="1296144" cy="45863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Участник</a:t>
            </a:r>
            <a:endParaRPr lang="ru-RU" sz="1400" dirty="0">
              <a:solidFill>
                <a:srgbClr val="6633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 flipH="1">
            <a:off x="7346616" y="6026792"/>
            <a:ext cx="279352" cy="0"/>
          </a:xfrm>
          <a:prstGeom prst="straightConnector1">
            <a:avLst/>
          </a:prstGeom>
          <a:ln w="22225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Скругленный прямоугольник 33"/>
          <p:cNvSpPr/>
          <p:nvPr/>
        </p:nvSpPr>
        <p:spPr>
          <a:xfrm>
            <a:off x="7595262" y="3935230"/>
            <a:ext cx="1296144" cy="45863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Организатор</a:t>
            </a:r>
            <a:endParaRPr lang="ru-RU" sz="1400" dirty="0">
              <a:solidFill>
                <a:srgbClr val="6633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5" name="Прямая со стрелкой 34"/>
          <p:cNvCxnSpPr/>
          <p:nvPr/>
        </p:nvCxnSpPr>
        <p:spPr>
          <a:xfrm flipH="1">
            <a:off x="7315909" y="5387881"/>
            <a:ext cx="279352" cy="0"/>
          </a:xfrm>
          <a:prstGeom prst="straightConnector1">
            <a:avLst/>
          </a:prstGeom>
          <a:ln w="22225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Скругленный прямоугольник 35"/>
          <p:cNvSpPr/>
          <p:nvPr/>
        </p:nvSpPr>
        <p:spPr>
          <a:xfrm>
            <a:off x="7595262" y="5181273"/>
            <a:ext cx="1296144" cy="45863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Участник</a:t>
            </a:r>
            <a:endParaRPr lang="ru-RU" sz="1400" dirty="0">
              <a:solidFill>
                <a:srgbClr val="6633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 flipH="1">
            <a:off x="7333463" y="4766074"/>
            <a:ext cx="279352" cy="0"/>
          </a:xfrm>
          <a:prstGeom prst="straightConnector1">
            <a:avLst/>
          </a:prstGeom>
          <a:ln w="22225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Скругленный прямоугольник 20"/>
          <p:cNvSpPr/>
          <p:nvPr/>
        </p:nvSpPr>
        <p:spPr>
          <a:xfrm>
            <a:off x="7595262" y="4559466"/>
            <a:ext cx="1296144" cy="45863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Организатор</a:t>
            </a:r>
            <a:endParaRPr lang="ru-RU" sz="1400" dirty="0">
              <a:solidFill>
                <a:srgbClr val="6633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566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C:\Users\esafronov\Desktop\ser.jpg"/>
          <p:cNvPicPr>
            <a:picLocks noChangeAspect="1" noChangeArrowheads="1"/>
          </p:cNvPicPr>
          <p:nvPr/>
        </p:nvPicPr>
        <p:blipFill>
          <a:blip r:embed="rId3" cstate="print">
            <a:lum bright="-30000"/>
          </a:blip>
          <a:srcRect/>
          <a:stretch>
            <a:fillRect/>
          </a:stretch>
        </p:blipFill>
        <p:spPr bwMode="auto">
          <a:xfrm>
            <a:off x="107504" y="6560222"/>
            <a:ext cx="2672845" cy="181145"/>
          </a:xfrm>
          <a:prstGeom prst="rect">
            <a:avLst/>
          </a:prstGeom>
          <a:noFill/>
        </p:spPr>
      </p:pic>
      <p:pic>
        <p:nvPicPr>
          <p:cNvPr id="7" name="Picture 5" descr="C:\Users\esafronov\Desktop\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6560222"/>
            <a:ext cx="6264696" cy="181145"/>
          </a:xfrm>
          <a:prstGeom prst="rect">
            <a:avLst/>
          </a:prstGeom>
          <a:noFill/>
        </p:spPr>
      </p:pic>
      <p:sp>
        <p:nvSpPr>
          <p:cNvPr id="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743391" y="6573853"/>
            <a:ext cx="2352146" cy="145213"/>
          </a:xfrm>
        </p:spPr>
        <p:txBody>
          <a:bodyPr/>
          <a:lstStyle/>
          <a:p>
            <a:fld id="{B1CE1BC5-3012-4DAD-88BA-CDCD47E0AA43}" type="slidenum">
              <a:rPr lang="ru-RU" sz="1400" b="1" smtClean="0">
                <a:solidFill>
                  <a:schemeClr val="bg1"/>
                </a:solidFill>
              </a:rPr>
              <a:pPr/>
              <a:t>2</a:t>
            </a:fld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24148" y="726832"/>
            <a:ext cx="8840340" cy="36163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357188" lvl="2" indent="-342900" algn="just">
              <a:spcBef>
                <a:spcPts val="600"/>
              </a:spcBef>
              <a:spcAft>
                <a:spcPts val="1200"/>
              </a:spcAft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anose="05000000000000000000" pitchFamily="2" charset="2"/>
              <a:buChar char="Ø"/>
              <a:defRPr/>
            </a:pPr>
            <a:r>
              <a:rPr lang="ru-RU" sz="22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Для проверки </a:t>
            </a:r>
            <a:r>
              <a:rPr lang="ru-RU" sz="2200" b="1" i="1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навыков «говорения» </a:t>
            </a:r>
            <a:r>
              <a:rPr lang="ru-RU" sz="22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добавлен устный экзамен</a:t>
            </a:r>
          </a:p>
          <a:p>
            <a:pPr marL="357188" lvl="2" indent="-342900" algn="just">
              <a:spcBef>
                <a:spcPts val="1200"/>
              </a:spcBef>
              <a:spcAft>
                <a:spcPts val="1200"/>
              </a:spcAft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anose="05000000000000000000" pitchFamily="2" charset="2"/>
              <a:buChar char="Ø"/>
              <a:defRPr/>
            </a:pPr>
            <a:r>
              <a:rPr lang="ru-RU" sz="22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Устный экзамен </a:t>
            </a:r>
            <a:r>
              <a:rPr lang="ru-RU" sz="2200" b="1" i="1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необязателен</a:t>
            </a:r>
            <a:endParaRPr lang="en-US" sz="2200" b="1" i="1" dirty="0" smtClean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357188" lvl="2" indent="-342900" algn="just">
              <a:spcBef>
                <a:spcPts val="12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anose="05000000000000000000" pitchFamily="2" charset="2"/>
              <a:buChar char="Ø"/>
              <a:defRPr/>
            </a:pPr>
            <a:r>
              <a:rPr lang="ru-RU" sz="22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Устный и письменный экзамены организационно </a:t>
            </a:r>
            <a:r>
              <a:rPr lang="ru-RU" sz="2200" b="1" i="1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независимы</a:t>
            </a:r>
          </a:p>
          <a:p>
            <a:pPr marL="357188" lvl="2" indent="-342900" algn="just">
              <a:spcBef>
                <a:spcPts val="1200"/>
              </a:spcBef>
              <a:spcAft>
                <a:spcPts val="1200"/>
              </a:spcAft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anose="05000000000000000000" pitchFamily="2" charset="2"/>
              <a:buChar char="Ø"/>
              <a:defRPr/>
            </a:pPr>
            <a:r>
              <a:rPr lang="ru-RU" sz="2200" dirty="0">
                <a:latin typeface="Cambria" panose="02040503050406030204" pitchFamily="18" charset="0"/>
                <a:cs typeface="Times New Roman" panose="02020603050405020304" pitchFamily="18" charset="0"/>
              </a:rPr>
              <a:t>Для проведения устного экзамена выделяется </a:t>
            </a:r>
            <a:r>
              <a:rPr lang="ru-RU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  <a:t>два основных</a:t>
            </a:r>
            <a:r>
              <a:rPr lang="ru-RU" sz="2200" dirty="0">
                <a:latin typeface="Cambria" panose="02040503050406030204" pitchFamily="18" charset="0"/>
                <a:cs typeface="Times New Roman" panose="02020603050405020304" pitchFamily="18" charset="0"/>
              </a:rPr>
              <a:t> и </a:t>
            </a:r>
            <a:r>
              <a:rPr lang="ru-RU" sz="2200" b="1" i="1" dirty="0">
                <a:latin typeface="Cambria" panose="02040503050406030204" pitchFamily="18" charset="0"/>
                <a:cs typeface="Times New Roman" panose="02020603050405020304" pitchFamily="18" charset="0"/>
              </a:rPr>
              <a:t>один резервный</a:t>
            </a:r>
            <a:r>
              <a:rPr lang="ru-RU" sz="2200" dirty="0"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день</a:t>
            </a:r>
          </a:p>
          <a:p>
            <a:pPr marL="357188" lvl="2" indent="-342900" algn="just">
              <a:spcBef>
                <a:spcPts val="1200"/>
              </a:spcBef>
              <a:spcAft>
                <a:spcPts val="1200"/>
              </a:spcAft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anose="05000000000000000000" pitchFamily="2" charset="2"/>
              <a:buChar char="Ø"/>
              <a:defRPr/>
            </a:pPr>
            <a:r>
              <a:rPr lang="ru-RU" sz="22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Для проведения устной части экзамена необходима два типа аудитории – аудитория подготовки и аудитория проведения</a:t>
            </a:r>
            <a:endParaRPr lang="ru-RU" sz="22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3" descr="C:\Users\esafronov\Desktop\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950" y="115888"/>
            <a:ext cx="89281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2"/>
          <p:cNvSpPr txBox="1">
            <a:spLocks noChangeArrowheads="1"/>
          </p:cNvSpPr>
          <p:nvPr/>
        </p:nvSpPr>
        <p:spPr bwMode="auto">
          <a:xfrm>
            <a:off x="107950" y="142875"/>
            <a:ext cx="8785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 dirty="0" smtClean="0">
                <a:solidFill>
                  <a:schemeClr val="bg1"/>
                </a:solidFill>
                <a:latin typeface="Cambria" panose="02040503050406030204" pitchFamily="18" charset="0"/>
                <a:ea typeface="Calibri" pitchFamily="34" charset="0"/>
                <a:cs typeface="Calibri" pitchFamily="34" charset="0"/>
              </a:rPr>
              <a:t>Концепция проведения ЕГЭ по иностранным языкам</a:t>
            </a:r>
            <a:endParaRPr lang="ru-RU" altLang="ru-RU" sz="2400" b="1" dirty="0">
              <a:solidFill>
                <a:schemeClr val="bg1"/>
              </a:solidFill>
              <a:latin typeface="Cambria" panose="02040503050406030204" pitchFamily="18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806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4" descr="C:\Users\esafronov\Desktop\ser.jpg"/>
          <p:cNvPicPr>
            <a:picLocks noChangeAspect="1" noChangeArrowheads="1"/>
          </p:cNvPicPr>
          <p:nvPr/>
        </p:nvPicPr>
        <p:blipFill>
          <a:blip r:embed="rId3" cstate="print">
            <a:lum bright="-30000"/>
          </a:blip>
          <a:srcRect/>
          <a:stretch>
            <a:fillRect/>
          </a:stretch>
        </p:blipFill>
        <p:spPr bwMode="auto">
          <a:xfrm>
            <a:off x="107504" y="6560222"/>
            <a:ext cx="2672845" cy="181145"/>
          </a:xfrm>
          <a:prstGeom prst="rect">
            <a:avLst/>
          </a:prstGeom>
          <a:noFill/>
        </p:spPr>
      </p:pic>
      <p:pic>
        <p:nvPicPr>
          <p:cNvPr id="23" name="Picture 5" descr="C:\Users\esafronov\Desktop\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6560222"/>
            <a:ext cx="6264696" cy="181145"/>
          </a:xfrm>
          <a:prstGeom prst="rect">
            <a:avLst/>
          </a:prstGeom>
          <a:noFill/>
        </p:spPr>
      </p:pic>
      <p:sp>
        <p:nvSpPr>
          <p:cNvPr id="24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743391" y="6573853"/>
            <a:ext cx="2352146" cy="145213"/>
          </a:xfrm>
        </p:spPr>
        <p:txBody>
          <a:bodyPr/>
          <a:lstStyle/>
          <a:p>
            <a:fld id="{B1CE1BC5-3012-4DAD-88BA-CDCD47E0AA43}" type="slidenum">
              <a:rPr lang="ru-RU" sz="1400" b="1" smtClean="0">
                <a:solidFill>
                  <a:schemeClr val="bg1"/>
                </a:solidFill>
              </a:rPr>
              <a:pPr/>
              <a:t>20</a:t>
            </a:fld>
            <a:endParaRPr lang="ru-RU" sz="1400" b="1" dirty="0">
              <a:solidFill>
                <a:schemeClr val="bg1"/>
              </a:solidFill>
            </a:endParaRPr>
          </a:p>
        </p:txBody>
      </p:sp>
      <p:pic>
        <p:nvPicPr>
          <p:cNvPr id="25" name="Picture 3" descr="C:\Users\esafronov\Desktop\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16632"/>
            <a:ext cx="5256584" cy="548301"/>
          </a:xfrm>
          <a:prstGeom prst="rect">
            <a:avLst/>
          </a:prstGeom>
          <a:noFill/>
        </p:spPr>
      </p:pic>
      <p:graphicFrame>
        <p:nvGraphicFramePr>
          <p:cNvPr id="12" name="Содержимое 3"/>
          <p:cNvGraphicFramePr>
            <a:graphicFrameLocks/>
          </p:cNvGraphicFramePr>
          <p:nvPr>
            <p:extLst/>
          </p:nvPr>
        </p:nvGraphicFramePr>
        <p:xfrm>
          <a:off x="251520" y="495003"/>
          <a:ext cx="8640960" cy="1781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107504" y="221505"/>
            <a:ext cx="540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Cambria" pitchFamily="18" charset="0"/>
                <a:cs typeface="Calibri" pitchFamily="34" charset="0"/>
              </a:rPr>
              <a:t>Проведение </a:t>
            </a:r>
            <a:r>
              <a:rPr lang="ru-RU" sz="1600" b="1" dirty="0" smtClean="0">
                <a:solidFill>
                  <a:schemeClr val="bg1"/>
                </a:solidFill>
                <a:latin typeface="Cambria" pitchFamily="18" charset="0"/>
                <a:cs typeface="Calibri" pitchFamily="34" charset="0"/>
              </a:rPr>
              <a:t>экзамена</a:t>
            </a:r>
            <a:endParaRPr lang="ru-RU" sz="1600" b="1" dirty="0">
              <a:solidFill>
                <a:schemeClr val="bg1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64892" y="2204864"/>
            <a:ext cx="8928992" cy="118494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2200" b="1" dirty="0">
                <a:solidFill>
                  <a:srgbClr val="0070C0"/>
                </a:solidFill>
                <a:latin typeface="Cambria" pitchFamily="18" charset="0"/>
              </a:rPr>
              <a:t>Особенности перемещения участников между аудиториями подготовки и </a:t>
            </a:r>
            <a:r>
              <a:rPr lang="ru-RU" sz="2200" b="1" dirty="0" smtClean="0">
                <a:solidFill>
                  <a:srgbClr val="0070C0"/>
                </a:solidFill>
                <a:latin typeface="Cambria" pitchFamily="18" charset="0"/>
              </a:rPr>
              <a:t>проведения:</a:t>
            </a:r>
          </a:p>
          <a:p>
            <a:pPr algn="just">
              <a:spcBef>
                <a:spcPts val="600"/>
              </a:spcBef>
            </a:pPr>
            <a:endParaRPr lang="ru-RU" sz="2200" b="1" dirty="0">
              <a:solidFill>
                <a:srgbClr val="0070C0"/>
              </a:solidFill>
              <a:latin typeface="Cambria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94650" y="3129349"/>
            <a:ext cx="8869837" cy="332398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357188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sz="20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В аудиторию проведения участник берет: </a:t>
            </a:r>
            <a:r>
              <a:rPr lang="ru-RU" sz="2000" b="1" i="1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бланк регистрации</a:t>
            </a:r>
            <a:r>
              <a:rPr lang="ru-RU" sz="20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 и </a:t>
            </a:r>
            <a:r>
              <a:rPr lang="ru-RU" sz="2000" b="1" i="1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конверт ИК</a:t>
            </a:r>
          </a:p>
          <a:p>
            <a:pPr marL="357188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sz="20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Участника </a:t>
            </a:r>
            <a:r>
              <a:rPr lang="ru-RU" sz="2000" b="1" i="1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переводят организаторы вне аудитории</a:t>
            </a:r>
            <a:r>
              <a:rPr lang="ru-RU" sz="20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 в соответствии с результатами рассадки по аудиториям проведения</a:t>
            </a:r>
          </a:p>
          <a:p>
            <a:pPr marL="357188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sz="20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Организатор в аудитории проведения рассаживает участников на рабочие станции</a:t>
            </a:r>
          </a:p>
          <a:p>
            <a:pPr marL="357188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sz="20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Новая очередь участников переводится в аудитории проведения, только после того, как сдача экзамена завершится на всех рабочих местах в аудитории</a:t>
            </a:r>
          </a:p>
        </p:txBody>
      </p:sp>
    </p:spTree>
    <p:extLst>
      <p:ext uri="{BB962C8B-B14F-4D97-AF65-F5344CB8AC3E}">
        <p14:creationId xmlns:p14="http://schemas.microsoft.com/office/powerpoint/2010/main" val="4271003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4" descr="C:\Users\esafronov\Desktop\ser.jpg"/>
          <p:cNvPicPr>
            <a:picLocks noChangeAspect="1" noChangeArrowheads="1"/>
          </p:cNvPicPr>
          <p:nvPr/>
        </p:nvPicPr>
        <p:blipFill>
          <a:blip r:embed="rId3" cstate="print">
            <a:lum bright="-30000"/>
          </a:blip>
          <a:srcRect/>
          <a:stretch>
            <a:fillRect/>
          </a:stretch>
        </p:blipFill>
        <p:spPr bwMode="auto">
          <a:xfrm>
            <a:off x="107504" y="6560222"/>
            <a:ext cx="2672845" cy="181145"/>
          </a:xfrm>
          <a:prstGeom prst="rect">
            <a:avLst/>
          </a:prstGeom>
          <a:noFill/>
        </p:spPr>
      </p:pic>
      <p:pic>
        <p:nvPicPr>
          <p:cNvPr id="23" name="Picture 5" descr="C:\Users\esafronov\Desktop\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6560222"/>
            <a:ext cx="6264696" cy="181145"/>
          </a:xfrm>
          <a:prstGeom prst="rect">
            <a:avLst/>
          </a:prstGeom>
          <a:noFill/>
        </p:spPr>
      </p:pic>
      <p:sp>
        <p:nvSpPr>
          <p:cNvPr id="24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743391" y="6573853"/>
            <a:ext cx="2352146" cy="145213"/>
          </a:xfrm>
        </p:spPr>
        <p:txBody>
          <a:bodyPr/>
          <a:lstStyle/>
          <a:p>
            <a:fld id="{B1CE1BC5-3012-4DAD-88BA-CDCD47E0AA43}" type="slidenum">
              <a:rPr lang="ru-RU" sz="1400" b="1" smtClean="0">
                <a:solidFill>
                  <a:schemeClr val="bg1"/>
                </a:solidFill>
              </a:rPr>
              <a:pPr/>
              <a:t>21</a:t>
            </a:fld>
            <a:endParaRPr lang="ru-RU" sz="1400" b="1" dirty="0">
              <a:solidFill>
                <a:schemeClr val="bg1"/>
              </a:solidFill>
            </a:endParaRPr>
          </a:p>
        </p:txBody>
      </p:sp>
      <p:pic>
        <p:nvPicPr>
          <p:cNvPr id="25" name="Picture 3" descr="C:\Users\esafronov\Desktop\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16632"/>
            <a:ext cx="5256584" cy="548301"/>
          </a:xfrm>
          <a:prstGeom prst="rect">
            <a:avLst/>
          </a:prstGeom>
          <a:noFill/>
        </p:spPr>
      </p:pic>
      <p:graphicFrame>
        <p:nvGraphicFramePr>
          <p:cNvPr id="12" name="Содержимое 3"/>
          <p:cNvGraphicFramePr>
            <a:graphicFrameLocks/>
          </p:cNvGraphicFramePr>
          <p:nvPr>
            <p:extLst/>
          </p:nvPr>
        </p:nvGraphicFramePr>
        <p:xfrm>
          <a:off x="251520" y="495003"/>
          <a:ext cx="8640960" cy="1781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13" name="Схема 12"/>
          <p:cNvGraphicFramePr/>
          <p:nvPr>
            <p:extLst/>
          </p:nvPr>
        </p:nvGraphicFramePr>
        <p:xfrm>
          <a:off x="107503" y="3284984"/>
          <a:ext cx="7209481" cy="32529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14" name="Скругленный прямоугольник 13"/>
          <p:cNvSpPr/>
          <p:nvPr/>
        </p:nvSpPr>
        <p:spPr>
          <a:xfrm>
            <a:off x="7596337" y="3284984"/>
            <a:ext cx="1296144" cy="50405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Организатор</a:t>
            </a:r>
            <a:endParaRPr lang="ru-RU" sz="1400" dirty="0">
              <a:solidFill>
                <a:srgbClr val="6633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 flipH="1">
            <a:off x="7316986" y="3537012"/>
            <a:ext cx="279352" cy="0"/>
          </a:xfrm>
          <a:prstGeom prst="straightConnector1">
            <a:avLst/>
          </a:prstGeom>
          <a:ln w="22225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7316985" y="5121188"/>
            <a:ext cx="279352" cy="0"/>
          </a:xfrm>
          <a:prstGeom prst="straightConnector1">
            <a:avLst/>
          </a:prstGeom>
          <a:ln w="22225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Скругленный прямоугольник 18"/>
          <p:cNvSpPr/>
          <p:nvPr/>
        </p:nvSpPr>
        <p:spPr>
          <a:xfrm>
            <a:off x="7596337" y="4869160"/>
            <a:ext cx="1296144" cy="50405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Участник</a:t>
            </a:r>
            <a:endParaRPr lang="ru-RU" sz="1400" dirty="0">
              <a:solidFill>
                <a:srgbClr val="6633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 flipH="1">
            <a:off x="7316985" y="5919727"/>
            <a:ext cx="279352" cy="0"/>
          </a:xfrm>
          <a:prstGeom prst="straightConnector1">
            <a:avLst/>
          </a:prstGeom>
          <a:ln w="22225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Скругленный прямоугольник 20"/>
          <p:cNvSpPr/>
          <p:nvPr/>
        </p:nvSpPr>
        <p:spPr>
          <a:xfrm>
            <a:off x="7596338" y="5667699"/>
            <a:ext cx="1296144" cy="50405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Организатор</a:t>
            </a:r>
            <a:endParaRPr lang="ru-RU" sz="1400" dirty="0">
              <a:solidFill>
                <a:srgbClr val="66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07504" y="2276872"/>
            <a:ext cx="8928992" cy="72008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ru-RU" sz="2200" b="1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Исполнитель:</a:t>
            </a: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Организаторы в аудиториях проведения</a:t>
            </a:r>
          </a:p>
          <a:p>
            <a:pPr>
              <a:buNone/>
            </a:pPr>
            <a:r>
              <a:rPr lang="ru-RU" sz="2200" b="1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Период выполнения:</a:t>
            </a: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ru-RU" sz="2200" dirty="0">
                <a:solidFill>
                  <a:schemeClr val="tx1"/>
                </a:solidFill>
                <a:latin typeface="Cambria" panose="02040503050406030204" pitchFamily="18" charset="0"/>
              </a:rPr>
              <a:t>до 2 часов (до 30 минут на участника)</a:t>
            </a:r>
            <a:endParaRPr lang="ru-RU" sz="22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 flipH="1">
            <a:off x="7316985" y="4329100"/>
            <a:ext cx="279352" cy="0"/>
          </a:xfrm>
          <a:prstGeom prst="straightConnector1">
            <a:avLst/>
          </a:prstGeom>
          <a:ln w="22225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Скругленный прямоугольник 25"/>
          <p:cNvSpPr/>
          <p:nvPr/>
        </p:nvSpPr>
        <p:spPr>
          <a:xfrm>
            <a:off x="7596338" y="4077072"/>
            <a:ext cx="1296144" cy="50405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Организатор</a:t>
            </a:r>
            <a:endParaRPr lang="ru-RU" sz="1400" dirty="0">
              <a:solidFill>
                <a:srgbClr val="66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7504" y="221505"/>
            <a:ext cx="540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Cambria" pitchFamily="18" charset="0"/>
                <a:cs typeface="Calibri" pitchFamily="34" charset="0"/>
              </a:rPr>
              <a:t>Проведение </a:t>
            </a:r>
            <a:r>
              <a:rPr lang="ru-RU" sz="1600" b="1" dirty="0" smtClean="0">
                <a:solidFill>
                  <a:schemeClr val="bg1"/>
                </a:solidFill>
                <a:latin typeface="Cambria" pitchFamily="18" charset="0"/>
                <a:cs typeface="Calibri" pitchFamily="34" charset="0"/>
              </a:rPr>
              <a:t>экзамена</a:t>
            </a:r>
            <a:endParaRPr lang="ru-RU" sz="1600" b="1" dirty="0">
              <a:solidFill>
                <a:schemeClr val="bg1"/>
              </a:solidFill>
              <a:latin typeface="Cambria" pitchFamily="18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8678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4" descr="C:\Users\esafronov\Desktop\ser.jpg"/>
          <p:cNvPicPr>
            <a:picLocks noChangeAspect="1" noChangeArrowheads="1"/>
          </p:cNvPicPr>
          <p:nvPr/>
        </p:nvPicPr>
        <p:blipFill>
          <a:blip r:embed="rId2" cstate="print">
            <a:lum bright="-30000"/>
          </a:blip>
          <a:srcRect/>
          <a:stretch>
            <a:fillRect/>
          </a:stretch>
        </p:blipFill>
        <p:spPr bwMode="auto">
          <a:xfrm>
            <a:off x="107504" y="6560222"/>
            <a:ext cx="2672845" cy="181145"/>
          </a:xfrm>
          <a:prstGeom prst="rect">
            <a:avLst/>
          </a:prstGeom>
          <a:noFill/>
        </p:spPr>
      </p:pic>
      <p:pic>
        <p:nvPicPr>
          <p:cNvPr id="23" name="Picture 5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6560222"/>
            <a:ext cx="6264696" cy="181145"/>
          </a:xfrm>
          <a:prstGeom prst="rect">
            <a:avLst/>
          </a:prstGeom>
          <a:noFill/>
        </p:spPr>
      </p:pic>
      <p:sp>
        <p:nvSpPr>
          <p:cNvPr id="24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743391" y="6573853"/>
            <a:ext cx="2352146" cy="145213"/>
          </a:xfrm>
        </p:spPr>
        <p:txBody>
          <a:bodyPr/>
          <a:lstStyle/>
          <a:p>
            <a:fld id="{B1CE1BC5-3012-4DAD-88BA-CDCD47E0AA43}" type="slidenum">
              <a:rPr lang="ru-RU" sz="1400" b="1" smtClean="0">
                <a:solidFill>
                  <a:schemeClr val="bg1"/>
                </a:solidFill>
              </a:rPr>
              <a:pPr/>
              <a:t>22</a:t>
            </a:fld>
            <a:endParaRPr lang="ru-RU" sz="1400" b="1" dirty="0">
              <a:solidFill>
                <a:schemeClr val="bg1"/>
              </a:solidFill>
            </a:endParaRPr>
          </a:p>
        </p:txBody>
      </p:sp>
      <p:pic>
        <p:nvPicPr>
          <p:cNvPr id="25" name="Picture 3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16632"/>
            <a:ext cx="5256584" cy="548301"/>
          </a:xfrm>
          <a:prstGeom prst="rect">
            <a:avLst/>
          </a:prstGeom>
          <a:noFill/>
        </p:spPr>
      </p:pic>
      <p:graphicFrame>
        <p:nvGraphicFramePr>
          <p:cNvPr id="13" name="Схема 12"/>
          <p:cNvGraphicFramePr/>
          <p:nvPr>
            <p:extLst/>
          </p:nvPr>
        </p:nvGraphicFramePr>
        <p:xfrm>
          <a:off x="107503" y="3284984"/>
          <a:ext cx="7209481" cy="32529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15" name="Прямая со стрелкой 14"/>
          <p:cNvCxnSpPr/>
          <p:nvPr/>
        </p:nvCxnSpPr>
        <p:spPr>
          <a:xfrm flipH="1">
            <a:off x="7316985" y="3537012"/>
            <a:ext cx="279352" cy="0"/>
          </a:xfrm>
          <a:prstGeom prst="straightConnector1">
            <a:avLst/>
          </a:prstGeom>
          <a:ln w="22225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7316984" y="4329100"/>
            <a:ext cx="279352" cy="0"/>
          </a:xfrm>
          <a:prstGeom prst="straightConnector1">
            <a:avLst/>
          </a:prstGeom>
          <a:ln w="22225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Скругленный прямоугольник 16"/>
          <p:cNvSpPr/>
          <p:nvPr/>
        </p:nvSpPr>
        <p:spPr>
          <a:xfrm>
            <a:off x="7596336" y="5661248"/>
            <a:ext cx="1296144" cy="50405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Организатор</a:t>
            </a:r>
            <a:endParaRPr lang="ru-RU" sz="1400" dirty="0">
              <a:solidFill>
                <a:srgbClr val="6633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 flipH="1">
            <a:off x="7316983" y="5914023"/>
            <a:ext cx="279352" cy="0"/>
          </a:xfrm>
          <a:prstGeom prst="straightConnector1">
            <a:avLst/>
          </a:prstGeom>
          <a:ln w="22225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Скругленный прямоугольник 18"/>
          <p:cNvSpPr/>
          <p:nvPr/>
        </p:nvSpPr>
        <p:spPr>
          <a:xfrm>
            <a:off x="7596336" y="4077072"/>
            <a:ext cx="1296144" cy="50405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Участник</a:t>
            </a:r>
            <a:endParaRPr lang="ru-RU" sz="1400" dirty="0">
              <a:solidFill>
                <a:srgbClr val="6633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 flipH="1">
            <a:off x="7316984" y="5116785"/>
            <a:ext cx="279352" cy="0"/>
          </a:xfrm>
          <a:prstGeom prst="straightConnector1">
            <a:avLst/>
          </a:prstGeom>
          <a:ln w="22225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Скругленный прямоугольник 26"/>
          <p:cNvSpPr/>
          <p:nvPr/>
        </p:nvSpPr>
        <p:spPr>
          <a:xfrm>
            <a:off x="7596335" y="4864757"/>
            <a:ext cx="1296144" cy="50405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Участник</a:t>
            </a:r>
            <a:endParaRPr lang="ru-RU" sz="1400" dirty="0">
              <a:solidFill>
                <a:srgbClr val="66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7596337" y="3284984"/>
            <a:ext cx="1296144" cy="50405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Организатор</a:t>
            </a:r>
            <a:endParaRPr lang="ru-RU" sz="1400" dirty="0">
              <a:solidFill>
                <a:srgbClr val="6633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" name="Содержимое 3"/>
          <p:cNvGraphicFramePr>
            <a:graphicFrameLocks/>
          </p:cNvGraphicFramePr>
          <p:nvPr>
            <p:extLst/>
          </p:nvPr>
        </p:nvGraphicFramePr>
        <p:xfrm>
          <a:off x="251520" y="495003"/>
          <a:ext cx="8640960" cy="1781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107504" y="221505"/>
            <a:ext cx="540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Cambria" pitchFamily="18" charset="0"/>
                <a:cs typeface="Calibri" pitchFamily="34" charset="0"/>
              </a:rPr>
              <a:t>Проведение </a:t>
            </a:r>
            <a:r>
              <a:rPr lang="ru-RU" sz="1600" b="1" dirty="0" smtClean="0">
                <a:solidFill>
                  <a:schemeClr val="bg1"/>
                </a:solidFill>
                <a:latin typeface="Cambria" pitchFamily="18" charset="0"/>
                <a:cs typeface="Calibri" pitchFamily="34" charset="0"/>
              </a:rPr>
              <a:t>экзамена</a:t>
            </a:r>
            <a:endParaRPr lang="ru-RU" sz="1600" b="1" dirty="0">
              <a:solidFill>
                <a:schemeClr val="bg1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07504" y="2276872"/>
            <a:ext cx="8928992" cy="72008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ru-RU" sz="2200" b="1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Исполнитель:</a:t>
            </a: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Организаторы в аудиториях проведения</a:t>
            </a:r>
          </a:p>
          <a:p>
            <a:pPr>
              <a:buNone/>
            </a:pPr>
            <a:r>
              <a:rPr lang="ru-RU" sz="2200" b="1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Период выполнения:</a:t>
            </a: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ru-RU" sz="2200" dirty="0">
                <a:solidFill>
                  <a:schemeClr val="tx1"/>
                </a:solidFill>
                <a:latin typeface="Cambria" panose="02040503050406030204" pitchFamily="18" charset="0"/>
              </a:rPr>
              <a:t>до 2 часов (до 30 минут на участника)</a:t>
            </a:r>
            <a:endParaRPr lang="ru-RU" sz="22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6687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4" descr="C:\Users\esafronov\Desktop\ser.jpg"/>
          <p:cNvPicPr>
            <a:picLocks noChangeAspect="1" noChangeArrowheads="1"/>
          </p:cNvPicPr>
          <p:nvPr/>
        </p:nvPicPr>
        <p:blipFill>
          <a:blip r:embed="rId2" cstate="print">
            <a:lum bright="-30000"/>
          </a:blip>
          <a:srcRect/>
          <a:stretch>
            <a:fillRect/>
          </a:stretch>
        </p:blipFill>
        <p:spPr bwMode="auto">
          <a:xfrm>
            <a:off x="107504" y="6560222"/>
            <a:ext cx="2672845" cy="181145"/>
          </a:xfrm>
          <a:prstGeom prst="rect">
            <a:avLst/>
          </a:prstGeom>
          <a:noFill/>
        </p:spPr>
      </p:pic>
      <p:pic>
        <p:nvPicPr>
          <p:cNvPr id="23" name="Picture 5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6560222"/>
            <a:ext cx="6264696" cy="181145"/>
          </a:xfrm>
          <a:prstGeom prst="rect">
            <a:avLst/>
          </a:prstGeom>
          <a:noFill/>
        </p:spPr>
      </p:pic>
      <p:sp>
        <p:nvSpPr>
          <p:cNvPr id="24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743391" y="6573853"/>
            <a:ext cx="2352146" cy="145213"/>
          </a:xfrm>
        </p:spPr>
        <p:txBody>
          <a:bodyPr/>
          <a:lstStyle/>
          <a:p>
            <a:fld id="{B1CE1BC5-3012-4DAD-88BA-CDCD47E0AA43}" type="slidenum">
              <a:rPr lang="ru-RU" sz="1400" b="1" smtClean="0">
                <a:solidFill>
                  <a:schemeClr val="bg1"/>
                </a:solidFill>
              </a:rPr>
              <a:pPr/>
              <a:t>23</a:t>
            </a:fld>
            <a:endParaRPr lang="ru-RU" sz="1400" b="1" dirty="0">
              <a:solidFill>
                <a:schemeClr val="bg1"/>
              </a:solidFill>
            </a:endParaRPr>
          </a:p>
        </p:txBody>
      </p:sp>
      <p:pic>
        <p:nvPicPr>
          <p:cNvPr id="25" name="Picture 3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16632"/>
            <a:ext cx="5256584" cy="548301"/>
          </a:xfrm>
          <a:prstGeom prst="rect">
            <a:avLst/>
          </a:prstGeom>
          <a:noFill/>
        </p:spPr>
      </p:pic>
      <p:graphicFrame>
        <p:nvGraphicFramePr>
          <p:cNvPr id="12" name="Содержимое 3"/>
          <p:cNvGraphicFramePr>
            <a:graphicFrameLocks/>
          </p:cNvGraphicFramePr>
          <p:nvPr>
            <p:extLst/>
          </p:nvPr>
        </p:nvGraphicFramePr>
        <p:xfrm>
          <a:off x="251520" y="495003"/>
          <a:ext cx="8640960" cy="1781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3" name="Схема 12"/>
          <p:cNvGraphicFramePr/>
          <p:nvPr>
            <p:extLst/>
          </p:nvPr>
        </p:nvGraphicFramePr>
        <p:xfrm>
          <a:off x="107503" y="3284984"/>
          <a:ext cx="7209481" cy="32529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cxnSp>
        <p:nvCxnSpPr>
          <p:cNvPr id="15" name="Прямая со стрелкой 14"/>
          <p:cNvCxnSpPr/>
          <p:nvPr/>
        </p:nvCxnSpPr>
        <p:spPr>
          <a:xfrm flipH="1">
            <a:off x="7315431" y="3609020"/>
            <a:ext cx="279352" cy="0"/>
          </a:xfrm>
          <a:prstGeom prst="straightConnector1">
            <a:avLst/>
          </a:prstGeom>
          <a:ln w="22225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7325072" y="4689140"/>
            <a:ext cx="279352" cy="0"/>
          </a:xfrm>
          <a:prstGeom prst="straightConnector1">
            <a:avLst/>
          </a:prstGeom>
          <a:ln w="22225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Скругленный прямоугольник 18"/>
          <p:cNvSpPr/>
          <p:nvPr/>
        </p:nvSpPr>
        <p:spPr>
          <a:xfrm>
            <a:off x="7604424" y="4437112"/>
            <a:ext cx="1296144" cy="50405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Технический специалист</a:t>
            </a:r>
            <a:endParaRPr lang="ru-RU" sz="1400" dirty="0">
              <a:solidFill>
                <a:srgbClr val="6633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 flipH="1">
            <a:off x="7315432" y="5697252"/>
            <a:ext cx="279352" cy="0"/>
          </a:xfrm>
          <a:prstGeom prst="straightConnector1">
            <a:avLst/>
          </a:prstGeom>
          <a:ln w="22225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Скругленный прямоугольник 26"/>
          <p:cNvSpPr/>
          <p:nvPr/>
        </p:nvSpPr>
        <p:spPr>
          <a:xfrm>
            <a:off x="7594783" y="5445224"/>
            <a:ext cx="1296144" cy="50405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Технический специалист</a:t>
            </a:r>
            <a:endParaRPr lang="ru-RU" sz="1400" dirty="0">
              <a:solidFill>
                <a:srgbClr val="66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7594783" y="3356992"/>
            <a:ext cx="1296144" cy="50405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Организатор</a:t>
            </a:r>
            <a:endParaRPr lang="ru-RU" sz="1400" dirty="0">
              <a:solidFill>
                <a:srgbClr val="66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07504" y="2276872"/>
            <a:ext cx="8928992" cy="72008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ru-RU" sz="2200" b="1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Исполнитель:</a:t>
            </a: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Организаторы, Технический специалист</a:t>
            </a:r>
          </a:p>
          <a:p>
            <a:pPr>
              <a:buNone/>
            </a:pPr>
            <a:r>
              <a:rPr lang="ru-RU" sz="2200" b="1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Период выполнения:</a:t>
            </a: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после выхода участников из аудиторий ППЭ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7504" y="221505"/>
            <a:ext cx="540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Cambria" pitchFamily="18" charset="0"/>
                <a:cs typeface="Calibri" pitchFamily="34" charset="0"/>
              </a:rPr>
              <a:t>Завершение </a:t>
            </a:r>
            <a:r>
              <a:rPr lang="ru-RU" sz="1600" b="1" dirty="0" smtClean="0">
                <a:solidFill>
                  <a:schemeClr val="bg1"/>
                </a:solidFill>
                <a:latin typeface="Cambria" pitchFamily="18" charset="0"/>
                <a:cs typeface="Calibri" pitchFamily="34" charset="0"/>
              </a:rPr>
              <a:t>экзамена</a:t>
            </a:r>
            <a:endParaRPr lang="ru-RU" sz="1600" b="1" dirty="0">
              <a:solidFill>
                <a:schemeClr val="bg1"/>
              </a:solidFill>
              <a:latin typeface="Cambria" pitchFamily="18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6558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4" descr="C:\Users\esafronov\Desktop\ser.jpg"/>
          <p:cNvPicPr>
            <a:picLocks noChangeAspect="1" noChangeArrowheads="1"/>
          </p:cNvPicPr>
          <p:nvPr/>
        </p:nvPicPr>
        <p:blipFill>
          <a:blip r:embed="rId3" cstate="print">
            <a:lum bright="-30000"/>
          </a:blip>
          <a:srcRect/>
          <a:stretch>
            <a:fillRect/>
          </a:stretch>
        </p:blipFill>
        <p:spPr bwMode="auto">
          <a:xfrm>
            <a:off x="107950" y="6559550"/>
            <a:ext cx="2671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5" descr="C:\Users\esafronov\Desktop\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775" y="6559550"/>
            <a:ext cx="62642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743700" y="6573838"/>
            <a:ext cx="2351088" cy="1444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0D25431-B309-4F9B-9075-4A7BF59DC050}" type="slidenum">
              <a:rPr lang="ru-RU" altLang="ru-RU" sz="1400" b="1">
                <a:solidFill>
                  <a:schemeClr val="bg1"/>
                </a:solidFill>
              </a:rPr>
              <a:pPr/>
              <a:t>24</a:t>
            </a:fld>
            <a:endParaRPr lang="ru-RU" altLang="ru-RU" sz="1400" b="1">
              <a:solidFill>
                <a:schemeClr val="bg1"/>
              </a:solidFill>
            </a:endParaRPr>
          </a:p>
        </p:txBody>
      </p:sp>
      <p:sp>
        <p:nvSpPr>
          <p:cNvPr id="62" name="Объект 1"/>
          <p:cNvSpPr>
            <a:spLocks noGrp="1"/>
          </p:cNvSpPr>
          <p:nvPr/>
        </p:nvSpPr>
        <p:spPr bwMode="auto">
          <a:xfrm>
            <a:off x="457200" y="62068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65125" indent="-255588" algn="l" rtl="0" fontAlgn="base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fontAlgn="base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fontAlgn="base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fontAlgn="base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fontAlgn="base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542925" fontAlgn="auto">
              <a:spcAft>
                <a:spcPts val="0"/>
              </a:spcAft>
              <a:buFont typeface="Wingdings 3"/>
              <a:buNone/>
              <a:defRPr/>
            </a:pPr>
            <a:endParaRPr lang="ru-RU" dirty="0">
              <a:latin typeface="Verdana" pitchFamily="34" charset="0"/>
            </a:endParaRPr>
          </a:p>
        </p:txBody>
      </p:sp>
      <p:sp>
        <p:nvSpPr>
          <p:cNvPr id="10" name="TextBox 2"/>
          <p:cNvSpPr txBox="1">
            <a:spLocks noChangeArrowheads="1"/>
          </p:cNvSpPr>
          <p:nvPr/>
        </p:nvSpPr>
        <p:spPr bwMode="auto">
          <a:xfrm>
            <a:off x="107950" y="142875"/>
            <a:ext cx="89281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ru-RU" altLang="ru-RU" sz="28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Скачивание ключа доступа к КИМ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07504" y="637963"/>
            <a:ext cx="8827462" cy="70788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/>
            <a:r>
              <a:rPr lang="ru-RU" sz="2000" b="1" dirty="0" smtClean="0">
                <a:solidFill>
                  <a:srgbClr val="0070C0"/>
                </a:solidFill>
                <a:latin typeface="Cambria" pitchFamily="18" charset="0"/>
              </a:rPr>
              <a:t>Формирование </a:t>
            </a:r>
            <a:r>
              <a:rPr lang="ru-RU" sz="2000" b="1" dirty="0">
                <a:solidFill>
                  <a:srgbClr val="0070C0"/>
                </a:solidFill>
                <a:latin typeface="Cambria" pitchFamily="18" charset="0"/>
              </a:rPr>
              <a:t>протоколов к флеш-носителям с аудиозаписями ответов участников 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403648" y="126089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Содержимое 2"/>
          <p:cNvSpPr txBox="1">
            <a:spLocks/>
          </p:cNvSpPr>
          <p:nvPr/>
        </p:nvSpPr>
        <p:spPr bwMode="auto">
          <a:xfrm>
            <a:off x="196582" y="1765464"/>
            <a:ext cx="8363272" cy="301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357188" lvl="2" indent="-342900" algn="just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sz="2000" dirty="0" smtClean="0">
                <a:latin typeface="Cambria" panose="02040503050406030204" pitchFamily="18" charset="0"/>
              </a:rPr>
              <a:t>Сопроводительные документы к флеш-носителям готовятся </a:t>
            </a:r>
            <a:r>
              <a:rPr lang="ru-RU" sz="2000" b="1" dirty="0" smtClean="0">
                <a:latin typeface="Cambria" panose="02040503050406030204" pitchFamily="18" charset="0"/>
              </a:rPr>
              <a:t>один </a:t>
            </a:r>
            <a:r>
              <a:rPr lang="ru-RU" sz="2000" b="1" dirty="0">
                <a:latin typeface="Cambria" panose="02040503050406030204" pitchFamily="18" charset="0"/>
              </a:rPr>
              <a:t>раз </a:t>
            </a:r>
            <a:r>
              <a:rPr lang="ru-RU" sz="2000" dirty="0">
                <a:latin typeface="Cambria" panose="02040503050406030204" pitchFamily="18" charset="0"/>
              </a:rPr>
              <a:t>для каждого флеш-носителя с аудиозаписями, на рабочем месте участника, с которого были экспортированы </a:t>
            </a:r>
            <a:r>
              <a:rPr lang="ru-RU" sz="2000" b="1" dirty="0">
                <a:latin typeface="Cambria" panose="02040503050406030204" pitchFamily="18" charset="0"/>
              </a:rPr>
              <a:t>последние</a:t>
            </a:r>
            <a:r>
              <a:rPr lang="ru-RU" sz="2000" dirty="0">
                <a:latin typeface="Cambria" panose="02040503050406030204" pitchFamily="18" charset="0"/>
              </a:rPr>
              <a:t> аудиозаписи ответов участников (на рабочем месте, к которому технический специалист подошел в последнюю очередь</a:t>
            </a:r>
            <a:r>
              <a:rPr lang="ru-RU" sz="2000" dirty="0" smtClean="0">
                <a:latin typeface="Cambria" panose="02040503050406030204" pitchFamily="18" charset="0"/>
              </a:rPr>
              <a:t>).</a:t>
            </a:r>
          </a:p>
          <a:p>
            <a:pPr marL="357188" lvl="2" indent="-342900" algn="just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sz="2000" dirty="0" smtClean="0">
                <a:latin typeface="Cambria" panose="02040503050406030204" pitchFamily="18" charset="0"/>
              </a:rPr>
              <a:t>Сформированные отчеты можно сохранить на флеш-носитель в одном из поддерживаемых форматов, чтобы распечатать на любой рабочей станции, имеющих подключенный принтер.</a:t>
            </a:r>
          </a:p>
          <a:p>
            <a:pPr marL="357188" lvl="2" indent="-342900" algn="just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itchFamily="2" charset="2"/>
              <a:buChar char="ü"/>
              <a:defRPr/>
            </a:pPr>
            <a:endParaRPr lang="ru-RU" sz="1600" dirty="0">
              <a:latin typeface="Cambria" panose="02040503050406030204" pitchFamily="18" charset="0"/>
            </a:endParaRPr>
          </a:p>
        </p:txBody>
      </p:sp>
      <p:pic>
        <p:nvPicPr>
          <p:cNvPr id="19" name="Picture 3" descr="C:\Users\esafronov\Desktop\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16632"/>
            <a:ext cx="5256584" cy="548301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107504" y="221505"/>
            <a:ext cx="540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Cambria" pitchFamily="18" charset="0"/>
                <a:cs typeface="Calibri" pitchFamily="34" charset="0"/>
              </a:rPr>
              <a:t>Завершение </a:t>
            </a:r>
            <a:r>
              <a:rPr lang="ru-RU" sz="1600" b="1" dirty="0" smtClean="0">
                <a:solidFill>
                  <a:schemeClr val="bg1"/>
                </a:solidFill>
                <a:latin typeface="Cambria" pitchFamily="18" charset="0"/>
                <a:cs typeface="Calibri" pitchFamily="34" charset="0"/>
              </a:rPr>
              <a:t>экзамена</a:t>
            </a:r>
            <a:endParaRPr lang="ru-RU" sz="1600" b="1" dirty="0">
              <a:solidFill>
                <a:schemeClr val="bg1"/>
              </a:solidFill>
              <a:latin typeface="Cambria" pitchFamily="18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084178"/>
      </p:ext>
    </p:extLst>
  </p:cSld>
  <p:clrMapOvr>
    <a:masterClrMapping/>
  </p:clrMapOvr>
  <p:transition advClick="0" advTm="4000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4" descr="C:\Users\esafronov\Desktop\ser.jpg"/>
          <p:cNvPicPr>
            <a:picLocks noChangeAspect="1" noChangeArrowheads="1"/>
          </p:cNvPicPr>
          <p:nvPr/>
        </p:nvPicPr>
        <p:blipFill>
          <a:blip r:embed="rId3" cstate="print">
            <a:lum bright="-30000"/>
          </a:blip>
          <a:srcRect/>
          <a:stretch>
            <a:fillRect/>
          </a:stretch>
        </p:blipFill>
        <p:spPr bwMode="auto">
          <a:xfrm>
            <a:off x="107504" y="6560222"/>
            <a:ext cx="2672845" cy="181145"/>
          </a:xfrm>
          <a:prstGeom prst="rect">
            <a:avLst/>
          </a:prstGeom>
          <a:noFill/>
        </p:spPr>
      </p:pic>
      <p:pic>
        <p:nvPicPr>
          <p:cNvPr id="23" name="Picture 5" descr="C:\Users\esafronov\Desktop\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6560222"/>
            <a:ext cx="6264696" cy="181145"/>
          </a:xfrm>
          <a:prstGeom prst="rect">
            <a:avLst/>
          </a:prstGeom>
          <a:noFill/>
        </p:spPr>
      </p:pic>
      <p:sp>
        <p:nvSpPr>
          <p:cNvPr id="24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743391" y="6573853"/>
            <a:ext cx="2352146" cy="145213"/>
          </a:xfrm>
        </p:spPr>
        <p:txBody>
          <a:bodyPr/>
          <a:lstStyle/>
          <a:p>
            <a:fld id="{B1CE1BC5-3012-4DAD-88BA-CDCD47E0AA43}" type="slidenum">
              <a:rPr lang="ru-RU" sz="1400" b="1" smtClean="0">
                <a:solidFill>
                  <a:schemeClr val="bg1"/>
                </a:solidFill>
              </a:rPr>
              <a:pPr/>
              <a:t>25</a:t>
            </a:fld>
            <a:endParaRPr lang="ru-RU" sz="1400" b="1" dirty="0">
              <a:solidFill>
                <a:schemeClr val="bg1"/>
              </a:solidFill>
            </a:endParaRPr>
          </a:p>
        </p:txBody>
      </p:sp>
      <p:pic>
        <p:nvPicPr>
          <p:cNvPr id="25" name="Picture 3" descr="C:\Users\esafronov\Desktop\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16632"/>
            <a:ext cx="5256584" cy="548301"/>
          </a:xfrm>
          <a:prstGeom prst="rect">
            <a:avLst/>
          </a:prstGeom>
          <a:noFill/>
        </p:spPr>
      </p:pic>
      <p:sp>
        <p:nvSpPr>
          <p:cNvPr id="17" name="Прямоугольник 16"/>
          <p:cNvSpPr/>
          <p:nvPr/>
        </p:nvSpPr>
        <p:spPr>
          <a:xfrm>
            <a:off x="107504" y="2255425"/>
            <a:ext cx="8928992" cy="164660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2200" b="1" dirty="0" smtClean="0">
                <a:solidFill>
                  <a:srgbClr val="0070C0"/>
                </a:solidFill>
                <a:latin typeface="Cambria" pitchFamily="18" charset="0"/>
              </a:rPr>
              <a:t>По сравнению со стандартной технологией в РЦОИ передаются:</a:t>
            </a:r>
          </a:p>
          <a:p>
            <a:pPr marL="357188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Аудиозаписи ответов на </a:t>
            </a:r>
            <a:r>
              <a:rPr lang="ru-RU" dirty="0" err="1" smtClean="0">
                <a:latin typeface="Cambria" panose="02040503050406030204" pitchFamily="18" charset="0"/>
                <a:cs typeface="Times New Roman" panose="02020603050405020304" pitchFamily="18" charset="0"/>
              </a:rPr>
              <a:t>флеш</a:t>
            </a:r>
            <a:r>
              <a:rPr lang="ru-RU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-носителях </a:t>
            </a:r>
            <a:endParaRPr lang="ru-RU" dirty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357188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Компакт-диски с электронными КИМ</a:t>
            </a:r>
          </a:p>
          <a:p>
            <a:pPr marL="357188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Протоколы к </a:t>
            </a:r>
            <a:r>
              <a:rPr lang="ru-RU" dirty="0" err="1" smtClean="0">
                <a:latin typeface="Cambria" panose="02040503050406030204" pitchFamily="18" charset="0"/>
                <a:cs typeface="Times New Roman" panose="02020603050405020304" pitchFamily="18" charset="0"/>
              </a:rPr>
              <a:t>флеш</a:t>
            </a:r>
            <a:r>
              <a:rPr lang="ru-RU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-носителям с аудиозаписями ответов участников</a:t>
            </a:r>
          </a:p>
        </p:txBody>
      </p:sp>
      <p:graphicFrame>
        <p:nvGraphicFramePr>
          <p:cNvPr id="9" name="Содержимое 3"/>
          <p:cNvGraphicFramePr>
            <a:graphicFrameLocks/>
          </p:cNvGraphicFramePr>
          <p:nvPr>
            <p:extLst/>
          </p:nvPr>
        </p:nvGraphicFramePr>
        <p:xfrm>
          <a:off x="251520" y="495003"/>
          <a:ext cx="8640960" cy="1781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7504" y="221505"/>
            <a:ext cx="540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Cambria" pitchFamily="18" charset="0"/>
                <a:cs typeface="Calibri" pitchFamily="34" charset="0"/>
              </a:rPr>
              <a:t>Завершение </a:t>
            </a:r>
            <a:r>
              <a:rPr lang="ru-RU" sz="1600" b="1" dirty="0" smtClean="0">
                <a:solidFill>
                  <a:schemeClr val="bg1"/>
                </a:solidFill>
                <a:latin typeface="Cambria" pitchFamily="18" charset="0"/>
                <a:cs typeface="Calibri" pitchFamily="34" charset="0"/>
              </a:rPr>
              <a:t>экзамена</a:t>
            </a:r>
            <a:endParaRPr lang="ru-RU" sz="1600" b="1" dirty="0">
              <a:solidFill>
                <a:schemeClr val="bg1"/>
              </a:solidFill>
              <a:latin typeface="Cambria" pitchFamily="18" charset="0"/>
              <a:cs typeface="Calibri" pitchFamily="34" charset="0"/>
            </a:endParaRPr>
          </a:p>
        </p:txBody>
      </p:sp>
      <p:pic>
        <p:nvPicPr>
          <p:cNvPr id="13" name="Picture 4" descr="C:\Users\adeynichenko\Desktop\УСКОМ 2014\Презентация по технологии для обучающего семинара\картинки\usb_9993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7058" y="4321560"/>
            <a:ext cx="1188132" cy="1188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954937" y="5556763"/>
            <a:ext cx="169237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300" b="1" dirty="0" err="1" smtClean="0">
                <a:latin typeface="Verdana" pitchFamily="34" charset="0"/>
                <a:cs typeface="Times New Roman" pitchFamily="18" charset="0"/>
              </a:rPr>
              <a:t>Флеш</a:t>
            </a:r>
            <a:r>
              <a:rPr lang="ru-RU" sz="1300" b="1" dirty="0" smtClean="0">
                <a:latin typeface="Verdana" pitchFamily="34" charset="0"/>
                <a:cs typeface="Times New Roman" pitchFamily="18" charset="0"/>
              </a:rPr>
              <a:t>-носители с аудиозаписями ответов</a:t>
            </a:r>
          </a:p>
        </p:txBody>
      </p:sp>
      <p:pic>
        <p:nvPicPr>
          <p:cNvPr id="15" name="Picture 3" descr="C:\Users\adeynichenko\Desktop\УСКОМ 2014\Презентация по технологии для обучающего семинара\картинки\1412353949_CD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0256" y="4290492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5827471" y="5618010"/>
            <a:ext cx="184476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300" b="1" dirty="0" smtClean="0">
                <a:latin typeface="Verdana" pitchFamily="34" charset="0"/>
                <a:cs typeface="Times New Roman" pitchFamily="18" charset="0"/>
              </a:rPr>
              <a:t>Компакт-диски </a:t>
            </a:r>
            <a:r>
              <a:rPr lang="ru-RU" sz="1300" b="1" dirty="0">
                <a:latin typeface="Verdana" pitchFamily="34" charset="0"/>
                <a:cs typeface="Times New Roman" pitchFamily="18" charset="0"/>
              </a:rPr>
              <a:t>с электронными КИМ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54979" y="4156753"/>
            <a:ext cx="881440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14" name="Picture 2" descr="C:\Users\adeynichenko\Desktop\УСКОМ 2014\Презентация по технологии для обучающего семинара\картинки\1412376534_type-list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290492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Прямоугольник 18"/>
          <p:cNvSpPr/>
          <p:nvPr/>
        </p:nvSpPr>
        <p:spPr>
          <a:xfrm>
            <a:off x="3255293" y="5618010"/>
            <a:ext cx="1692374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300" b="1" dirty="0" smtClean="0">
                <a:latin typeface="Verdana" pitchFamily="34" charset="0"/>
                <a:cs typeface="Times New Roman" pitchFamily="18" charset="0"/>
              </a:rPr>
              <a:t>Протоколы к носителям с аудиозаписями</a:t>
            </a:r>
          </a:p>
        </p:txBody>
      </p:sp>
    </p:spTree>
    <p:extLst>
      <p:ext uri="{BB962C8B-B14F-4D97-AF65-F5344CB8AC3E}">
        <p14:creationId xmlns:p14="http://schemas.microsoft.com/office/powerpoint/2010/main" val="3032021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4" descr="C:\Users\esafronov\Desktop\ser.jpg"/>
          <p:cNvPicPr>
            <a:picLocks noChangeAspect="1" noChangeArrowheads="1"/>
          </p:cNvPicPr>
          <p:nvPr/>
        </p:nvPicPr>
        <p:blipFill>
          <a:blip r:embed="rId3" cstate="print">
            <a:lum bright="-30000"/>
          </a:blip>
          <a:srcRect/>
          <a:stretch>
            <a:fillRect/>
          </a:stretch>
        </p:blipFill>
        <p:spPr bwMode="auto">
          <a:xfrm>
            <a:off x="107504" y="6560222"/>
            <a:ext cx="2672845" cy="181145"/>
          </a:xfrm>
          <a:prstGeom prst="rect">
            <a:avLst/>
          </a:prstGeom>
          <a:noFill/>
        </p:spPr>
      </p:pic>
      <p:pic>
        <p:nvPicPr>
          <p:cNvPr id="23" name="Picture 5" descr="C:\Users\esafronov\Desktop\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6560222"/>
            <a:ext cx="6264696" cy="181145"/>
          </a:xfrm>
          <a:prstGeom prst="rect">
            <a:avLst/>
          </a:prstGeom>
          <a:noFill/>
        </p:spPr>
      </p:pic>
      <p:sp>
        <p:nvSpPr>
          <p:cNvPr id="24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743391" y="6573853"/>
            <a:ext cx="2352146" cy="145213"/>
          </a:xfrm>
        </p:spPr>
        <p:txBody>
          <a:bodyPr/>
          <a:lstStyle/>
          <a:p>
            <a:fld id="{B1CE1BC5-3012-4DAD-88BA-CDCD47E0AA43}" type="slidenum">
              <a:rPr lang="ru-RU" sz="1400" b="1" smtClean="0">
                <a:solidFill>
                  <a:schemeClr val="bg1"/>
                </a:solidFill>
              </a:rPr>
              <a:pPr/>
              <a:t>3</a:t>
            </a:fld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07504" y="920230"/>
            <a:ext cx="8032338" cy="258532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357188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anose="05000000000000000000" pitchFamily="2" charset="2"/>
              <a:buChar char="Ø"/>
              <a:defRPr/>
            </a:pPr>
            <a:r>
              <a:rPr lang="ru-RU" sz="22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Экзамен проводится в форме </a:t>
            </a:r>
            <a:r>
              <a:rPr lang="ru-RU" sz="2200" b="1" i="1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монологических высказываний</a:t>
            </a:r>
            <a:r>
              <a:rPr lang="ru-RU" sz="22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, эксперты-собеседники не привлекаются</a:t>
            </a:r>
          </a:p>
          <a:p>
            <a:pPr marL="357188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anose="05000000000000000000" pitchFamily="2" charset="2"/>
              <a:buChar char="Ø"/>
              <a:defRPr/>
            </a:pPr>
            <a:r>
              <a:rPr lang="ru-RU" sz="22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Проверяются навыки </a:t>
            </a:r>
            <a:r>
              <a:rPr lang="ru-RU" sz="2200" b="1" i="1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спонтанной</a:t>
            </a:r>
            <a:r>
              <a:rPr lang="ru-RU" sz="22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 речи</a:t>
            </a:r>
          </a:p>
          <a:p>
            <a:pPr marL="357188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anose="05000000000000000000" pitchFamily="2" charset="2"/>
              <a:buChar char="Ø"/>
              <a:defRPr/>
            </a:pPr>
            <a:r>
              <a:rPr lang="ru-RU" sz="2200" dirty="0">
                <a:latin typeface="Cambria" panose="02040503050406030204" pitchFamily="18" charset="0"/>
                <a:cs typeface="Times New Roman" panose="02020603050405020304" pitchFamily="18" charset="0"/>
              </a:rPr>
              <a:t>Участник </a:t>
            </a:r>
            <a:r>
              <a:rPr lang="ru-RU" sz="22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самостоятельно сдает </a:t>
            </a:r>
            <a:r>
              <a:rPr lang="ru-RU" sz="2200" dirty="0">
                <a:latin typeface="Cambria" panose="02040503050406030204" pitchFamily="18" charset="0"/>
                <a:cs typeface="Times New Roman" panose="02020603050405020304" pitchFamily="18" charset="0"/>
              </a:rPr>
              <a:t>экзамен </a:t>
            </a:r>
            <a:r>
              <a:rPr lang="ru-RU" sz="22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на </a:t>
            </a:r>
            <a:r>
              <a:rPr lang="ru-RU" sz="2200" b="1" i="1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компьютере с гарнитурой</a:t>
            </a:r>
            <a:endParaRPr lang="ru-RU" sz="2200" b="1" i="1" dirty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357188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anose="05000000000000000000" pitchFamily="2" charset="2"/>
              <a:buChar char="Ø"/>
              <a:defRPr/>
            </a:pPr>
            <a:r>
              <a:rPr lang="ru-RU" sz="22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Задания КИМ отображаются на мониторе компьютера</a:t>
            </a:r>
            <a:endParaRPr lang="ru-RU" sz="22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C:\Users\adeynichenko\Desktop\УСКОМ 2014\Презентация по технологии для обучающего семинара\картинки\audio-headset_8783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6022" y="4245053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http://www.veryicon.com/icon/png/Folder/Vista%20Style/My%20computer.png"/>
          <p:cNvPicPr>
            <a:picLocks noChangeAspect="1" noChangeArrowheads="1"/>
          </p:cNvPicPr>
          <p:nvPr/>
        </p:nvPicPr>
        <p:blipFill>
          <a:blip r:embed="rId6" cstate="print"/>
          <a:srcRect b="6952"/>
          <a:stretch>
            <a:fillRect/>
          </a:stretch>
        </p:blipFill>
        <p:spPr bwMode="auto">
          <a:xfrm>
            <a:off x="3779910" y="4215594"/>
            <a:ext cx="1224136" cy="1139038"/>
          </a:xfrm>
          <a:prstGeom prst="rect">
            <a:avLst/>
          </a:prstGeom>
          <a:noFill/>
        </p:spPr>
      </p:pic>
      <p:sp>
        <p:nvSpPr>
          <p:cNvPr id="30" name="Плюс 29"/>
          <p:cNvSpPr/>
          <p:nvPr/>
        </p:nvSpPr>
        <p:spPr>
          <a:xfrm>
            <a:off x="2386606" y="4425073"/>
            <a:ext cx="770384" cy="72008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люс 30"/>
          <p:cNvSpPr/>
          <p:nvPr/>
        </p:nvSpPr>
        <p:spPr>
          <a:xfrm>
            <a:off x="5398993" y="4425073"/>
            <a:ext cx="770384" cy="72008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171" name="Picture 3" descr="C:\Users\adeynichenko\Desktop\УСКОМ 2014\Презентация по технологии для обучающего семинара\картинки\emblem-people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658" y="4175513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2" name="Прямая соединительная линия 31"/>
          <p:cNvCxnSpPr/>
          <p:nvPr/>
        </p:nvCxnSpPr>
        <p:spPr>
          <a:xfrm>
            <a:off x="154976" y="3753036"/>
            <a:ext cx="881440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6029958" y="5325173"/>
            <a:ext cx="22322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 smtClean="0">
                <a:latin typeface="Verdana" pitchFamily="34" charset="0"/>
                <a:cs typeface="Times New Roman" pitchFamily="18" charset="0"/>
              </a:rPr>
              <a:t>Компьютерная гарнитура: наушники с микрофоном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059830" y="5354632"/>
            <a:ext cx="266429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 smtClean="0">
                <a:latin typeface="Verdana" pitchFamily="34" charset="0"/>
                <a:cs typeface="Times New Roman" pitchFamily="18" charset="0"/>
              </a:rPr>
              <a:t>Компьютер с установленным специализированным ПО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47110" y="5396674"/>
            <a:ext cx="26642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 smtClean="0">
                <a:latin typeface="Verdana" pitchFamily="34" charset="0"/>
                <a:cs typeface="Times New Roman" pitchFamily="18" charset="0"/>
              </a:rPr>
              <a:t>Участник устного экзамена</a:t>
            </a:r>
          </a:p>
        </p:txBody>
      </p:sp>
      <p:pic>
        <p:nvPicPr>
          <p:cNvPr id="18" name="Picture 3" descr="C:\Users\esafronov\Desktop\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950" y="115888"/>
            <a:ext cx="89281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2"/>
          <p:cNvSpPr txBox="1">
            <a:spLocks noChangeArrowheads="1"/>
          </p:cNvSpPr>
          <p:nvPr/>
        </p:nvSpPr>
        <p:spPr bwMode="auto">
          <a:xfrm>
            <a:off x="107950" y="142875"/>
            <a:ext cx="8785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 dirty="0" smtClean="0">
                <a:solidFill>
                  <a:schemeClr val="bg1"/>
                </a:solidFill>
                <a:latin typeface="Cambria" panose="02040503050406030204" pitchFamily="18" charset="0"/>
                <a:ea typeface="Calibri" pitchFamily="34" charset="0"/>
                <a:cs typeface="Calibri" pitchFamily="34" charset="0"/>
              </a:rPr>
              <a:t>Особенности сдачи устной части экзамена</a:t>
            </a:r>
            <a:endParaRPr lang="ru-RU" altLang="ru-RU" sz="2400" b="1" dirty="0">
              <a:solidFill>
                <a:schemeClr val="bg1"/>
              </a:solidFill>
              <a:latin typeface="Cambria" panose="02040503050406030204" pitchFamily="18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534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4" descr="C:\Users\esafronov\Desktop\ser.jpg"/>
          <p:cNvPicPr>
            <a:picLocks noChangeAspect="1" noChangeArrowheads="1"/>
          </p:cNvPicPr>
          <p:nvPr/>
        </p:nvPicPr>
        <p:blipFill>
          <a:blip r:embed="rId3" cstate="print">
            <a:lum bright="-30000"/>
          </a:blip>
          <a:srcRect/>
          <a:stretch>
            <a:fillRect/>
          </a:stretch>
        </p:blipFill>
        <p:spPr bwMode="auto">
          <a:xfrm>
            <a:off x="107504" y="6560222"/>
            <a:ext cx="2672845" cy="181145"/>
          </a:xfrm>
          <a:prstGeom prst="rect">
            <a:avLst/>
          </a:prstGeom>
          <a:noFill/>
        </p:spPr>
      </p:pic>
      <p:pic>
        <p:nvPicPr>
          <p:cNvPr id="23" name="Picture 5" descr="C:\Users\esafronov\Desktop\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6560222"/>
            <a:ext cx="6264696" cy="181145"/>
          </a:xfrm>
          <a:prstGeom prst="rect">
            <a:avLst/>
          </a:prstGeom>
          <a:noFill/>
        </p:spPr>
      </p:pic>
      <p:sp>
        <p:nvSpPr>
          <p:cNvPr id="24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743391" y="6573853"/>
            <a:ext cx="2352146" cy="145213"/>
          </a:xfrm>
        </p:spPr>
        <p:txBody>
          <a:bodyPr/>
          <a:lstStyle/>
          <a:p>
            <a:fld id="{B1CE1BC5-3012-4DAD-88BA-CDCD47E0AA43}" type="slidenum">
              <a:rPr lang="ru-RU" sz="1400" b="1" smtClean="0">
                <a:solidFill>
                  <a:schemeClr val="bg1"/>
                </a:solidFill>
              </a:rPr>
              <a:pPr/>
              <a:t>4</a:t>
            </a:fld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07501" y="764704"/>
            <a:ext cx="8909359" cy="5847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sz="3200" b="1" dirty="0" smtClean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Аудитории проведения</a:t>
            </a:r>
            <a:endParaRPr lang="ru-RU" sz="3200" b="1" dirty="0">
              <a:solidFill>
                <a:srgbClr val="0070C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7504" y="221505"/>
            <a:ext cx="540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Cambria" pitchFamily="18" charset="0"/>
                <a:cs typeface="Calibri" pitchFamily="34" charset="0"/>
              </a:rPr>
              <a:t>II.1. </a:t>
            </a:r>
            <a:r>
              <a:rPr lang="ru-RU" sz="1600" b="1" dirty="0" smtClean="0">
                <a:solidFill>
                  <a:schemeClr val="bg1"/>
                </a:solidFill>
                <a:latin typeface="Cambria" pitchFamily="18" charset="0"/>
                <a:cs typeface="Calibri" pitchFamily="34" charset="0"/>
              </a:rPr>
              <a:t>Подготовка ППЭ к проведению экзамена</a:t>
            </a:r>
            <a:endParaRPr lang="ru-RU" sz="1600" b="1" dirty="0">
              <a:solidFill>
                <a:schemeClr val="bg1"/>
              </a:solidFill>
              <a:latin typeface="Cambria" pitchFamily="18" charset="0"/>
              <a:cs typeface="Calibri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209655"/>
              </p:ext>
            </p:extLst>
          </p:nvPr>
        </p:nvGraphicFramePr>
        <p:xfrm>
          <a:off x="107950" y="1556792"/>
          <a:ext cx="8751182" cy="44515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84278"/>
                <a:gridCol w="2638593"/>
                <a:gridCol w="3628311"/>
              </a:tblGrid>
              <a:tr h="22072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mbria" panose="02040503050406030204" pitchFamily="18" charset="0"/>
                        </a:rPr>
                        <a:t>Параметр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83" marR="66083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Типы гарнитур, технические требования по критическим параметрам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25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Cambria" panose="02040503050406030204" pitchFamily="18" charset="0"/>
                        </a:rPr>
                        <a:t>Тип </a:t>
                      </a:r>
                      <a:r>
                        <a:rPr lang="en-US" sz="1200" b="1" dirty="0" smtClean="0">
                          <a:effectLst/>
                          <a:latin typeface="Cambria" panose="02040503050406030204" pitchFamily="18" charset="0"/>
                        </a:rPr>
                        <a:t>1.</a:t>
                      </a:r>
                      <a:r>
                        <a:rPr lang="en-US" sz="1200" b="1" baseline="0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effectLst/>
                          <a:latin typeface="Cambria" panose="02040503050406030204" pitchFamily="18" charset="0"/>
                        </a:rPr>
                        <a:t>«П</a:t>
                      </a:r>
                      <a:r>
                        <a:rPr lang="ru-RU" sz="1200" b="1" dirty="0" smtClean="0">
                          <a:effectLst/>
                          <a:latin typeface="Cambria" panose="02040503050406030204" pitchFamily="18" charset="0"/>
                        </a:rPr>
                        <a:t>ростые»</a:t>
                      </a:r>
                      <a:endParaRPr lang="ru-RU" sz="11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Cambria" panose="02040503050406030204" pitchFamily="18" charset="0"/>
                        </a:rPr>
                        <a:t>Тип </a:t>
                      </a:r>
                      <a:r>
                        <a:rPr lang="en-US" sz="1200" b="1" dirty="0" smtClean="0">
                          <a:effectLst/>
                          <a:latin typeface="Cambria" panose="02040503050406030204" pitchFamily="18" charset="0"/>
                        </a:rPr>
                        <a:t>2.</a:t>
                      </a:r>
                      <a:r>
                        <a:rPr lang="en-US" sz="1200" b="1" baseline="0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effectLst/>
                          <a:latin typeface="Cambria" panose="02040503050406030204" pitchFamily="18" charset="0"/>
                        </a:rPr>
                        <a:t>«Л</a:t>
                      </a:r>
                      <a:r>
                        <a:rPr lang="ru-RU" sz="1200" b="1" dirty="0" smtClean="0">
                          <a:effectLst/>
                          <a:latin typeface="Cambria" panose="02040503050406030204" pitchFamily="18" charset="0"/>
                        </a:rPr>
                        <a:t>ингафонные»</a:t>
                      </a:r>
                      <a:endParaRPr lang="ru-RU" sz="11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83" marR="66083" marT="0" marB="0"/>
                </a:tc>
              </a:tr>
              <a:tr h="9120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Описание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83" marR="66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Гарнитуры с минимальными требованиями рекомендованы для использования в аудиториях </a:t>
                      </a:r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с двум</a:t>
                      </a:r>
                      <a:r>
                        <a:rPr lang="ru-RU" sz="1200" i="1" kern="1200" baseline="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я </a:t>
                      </a:r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рабочими местами</a:t>
                      </a:r>
                      <a:endParaRPr lang="ru-RU" sz="1200" i="1" kern="1200" dirty="0">
                        <a:solidFill>
                          <a:schemeClr val="dk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marL="66083" marR="66083" marT="0" marB="0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6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Высококлассные гарнитуры с направленным микрофоном и высоким уровнем шумоподавления. Обеспечивают качественное проведение экзамена одновременно </a:t>
                      </a:r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для нескольких участников в одной аудитории.</a:t>
                      </a:r>
                      <a:endParaRPr lang="ru-RU" sz="1200" i="1" kern="1200" dirty="0">
                        <a:solidFill>
                          <a:schemeClr val="dk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marL="66083" marR="66083" marT="0" marB="0"/>
                </a:tc>
              </a:tr>
              <a:tr h="4488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mbria" panose="02040503050406030204" pitchFamily="18" charset="0"/>
                        </a:rPr>
                        <a:t>Вид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83" marR="66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mbria" panose="02040503050406030204" pitchFamily="18" charset="0"/>
                        </a:rPr>
                        <a:t>Гарнитура, микрофон с подвижным креплением (не «на проводе»)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83" marR="66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mbria" panose="02040503050406030204" pitchFamily="18" charset="0"/>
                        </a:rPr>
                        <a:t>Гарнитура, микрофон с подвижным креплением (не «на проводе»)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83" marR="66083" marT="0" marB="0"/>
                </a:tc>
              </a:tr>
              <a:tr h="5513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mbria" panose="02040503050406030204" pitchFamily="18" charset="0"/>
                        </a:rPr>
                        <a:t>Тип динамиков</a:t>
                      </a:r>
                      <a:endParaRPr lang="ru-RU" sz="11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83" marR="66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mbria" panose="02040503050406030204" pitchFamily="18" charset="0"/>
                        </a:rPr>
                        <a:t>Полузакрытого типа 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83" marR="66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mbria" panose="02040503050406030204" pitchFamily="18" charset="0"/>
                        </a:rPr>
                        <a:t>Закрытого типа 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mbria" panose="02040503050406030204" pitchFamily="18" charset="0"/>
                        </a:rPr>
                        <a:t>Жёсткая замкнутая (без отверстий) внешняя крышка динамиков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83" marR="66083" marT="0" marB="0"/>
                </a:tc>
              </a:tr>
              <a:tr h="4119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mbria" panose="02040503050406030204" pitchFamily="18" charset="0"/>
                        </a:rPr>
                        <a:t>Ушные подушки наушников</a:t>
                      </a:r>
                      <a:r>
                        <a:rPr lang="en-US" sz="1200">
                          <a:effectLst/>
                          <a:latin typeface="Cambria" panose="02040503050406030204" pitchFamily="18" charset="0"/>
                        </a:rPr>
                        <a:t> (</a:t>
                      </a:r>
                      <a:r>
                        <a:rPr lang="ru-RU" sz="1200">
                          <a:effectLst/>
                          <a:latin typeface="Cambria" panose="02040503050406030204" pitchFamily="18" charset="0"/>
                        </a:rPr>
                        <a:t>амбушюры</a:t>
                      </a:r>
                      <a:r>
                        <a:rPr lang="en-US" sz="1200">
                          <a:effectLst/>
                          <a:latin typeface="Cambria" panose="02040503050406030204" pitchFamily="18" charset="0"/>
                        </a:rPr>
                        <a:t>)</a:t>
                      </a:r>
                      <a:endParaRPr lang="ru-RU" sz="11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83" marR="66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mbria" panose="02040503050406030204" pitchFamily="18" charset="0"/>
                        </a:rPr>
                        <a:t>Мягкие</a:t>
                      </a:r>
                      <a:endParaRPr lang="ru-RU" sz="11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83" marR="66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mbria" panose="02040503050406030204" pitchFamily="18" charset="0"/>
                        </a:rPr>
                        <a:t>Мягкие, изолирующие, полностью покрывающие ухо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83" marR="66083" marT="0" marB="0"/>
                </a:tc>
              </a:tr>
              <a:tr h="1830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mbria" panose="02040503050406030204" pitchFamily="18" charset="0"/>
                        </a:rPr>
                        <a:t>Система  активного шумоподавления</a:t>
                      </a:r>
                      <a:endParaRPr lang="ru-RU" sz="11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83" marR="66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mbria" panose="02040503050406030204" pitchFamily="18" charset="0"/>
                        </a:rPr>
                        <a:t>Нет</a:t>
                      </a:r>
                      <a:endParaRPr lang="ru-RU" sz="11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83" marR="66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mbria" panose="02040503050406030204" pitchFamily="18" charset="0"/>
                        </a:rPr>
                        <a:t>Да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83" marR="66083" marT="0" marB="0"/>
                </a:tc>
              </a:tr>
              <a:tr h="175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mbria" panose="02040503050406030204" pitchFamily="18" charset="0"/>
                        </a:rPr>
                        <a:t>Чувствительность микрофона*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83" marR="66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mbria" panose="02040503050406030204" pitchFamily="18" charset="0"/>
                        </a:rPr>
                        <a:t>не более  – 60Дб</a:t>
                      </a:r>
                      <a:endParaRPr lang="ru-RU" sz="11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83" marR="66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mbria" panose="02040503050406030204" pitchFamily="18" charset="0"/>
                        </a:rPr>
                        <a:t>не более  – 60 Дб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83" marR="66083" marT="0" marB="0"/>
                </a:tc>
              </a:tr>
              <a:tr h="1840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mbria" panose="02040503050406030204" pitchFamily="18" charset="0"/>
                        </a:rPr>
                        <a:t>Направленность микрофона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83" marR="66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mbria" panose="02040503050406030204" pitchFamily="18" charset="0"/>
                        </a:rPr>
                        <a:t>нет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83" marR="66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mbria" panose="02040503050406030204" pitchFamily="18" charset="0"/>
                        </a:rPr>
                        <a:t>однонаправленный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83" marR="66083" marT="0" marB="0"/>
                </a:tc>
              </a:tr>
              <a:tr h="1840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mbria" panose="02040503050406030204" pitchFamily="18" charset="0"/>
                        </a:rPr>
                        <a:t>Диапазон частот микрофона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83" marR="66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mbria" panose="02040503050406030204" pitchFamily="18" charset="0"/>
                        </a:rPr>
                        <a:t>16-25 кГц</a:t>
                      </a:r>
                      <a:endParaRPr lang="ru-RU" sz="11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83" marR="66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mbria" panose="02040503050406030204" pitchFamily="18" charset="0"/>
                        </a:rPr>
                        <a:t>16-25 кГц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83" marR="66083" marT="0" marB="0"/>
                </a:tc>
              </a:tr>
              <a:tr h="1759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mbria" panose="02040503050406030204" pitchFamily="18" charset="0"/>
                        </a:rPr>
                        <a:t>Длина кабеля</a:t>
                      </a:r>
                      <a:endParaRPr lang="ru-RU" sz="11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83" marR="66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mbria" panose="02040503050406030204" pitchFamily="18" charset="0"/>
                        </a:rPr>
                        <a:t>не менее 2 м</a:t>
                      </a:r>
                      <a:endParaRPr lang="ru-RU" sz="11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83" marR="66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mbria" panose="02040503050406030204" pitchFamily="18" charset="0"/>
                        </a:rPr>
                        <a:t>не менее 2 м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83" marR="66083" marT="0" marB="0"/>
                </a:tc>
              </a:tr>
              <a:tr h="4216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mbria" panose="02040503050406030204" pitchFamily="18" charset="0"/>
                        </a:rPr>
                        <a:t>Тип крепления</a:t>
                      </a:r>
                      <a:endParaRPr lang="ru-RU" sz="11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83" marR="66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mbria" panose="02040503050406030204" pitchFamily="18" charset="0"/>
                        </a:rPr>
                        <a:t>Мягкое оголовье с возможностью регулировки размера </a:t>
                      </a:r>
                      <a:endParaRPr lang="ru-RU" sz="11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83" marR="66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mbria" panose="02040503050406030204" pitchFamily="18" charset="0"/>
                        </a:rPr>
                        <a:t>Мягкое оголовье с возможностью регулировки размера 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083" marR="66083" marT="0" marB="0"/>
                </a:tc>
              </a:tr>
            </a:tbl>
          </a:graphicData>
        </a:graphic>
      </p:graphicFrame>
      <p:pic>
        <p:nvPicPr>
          <p:cNvPr id="12" name="Picture 3" descr="C:\Users\esafronov\Desktop\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950" y="115888"/>
            <a:ext cx="89281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2"/>
          <p:cNvSpPr txBox="1">
            <a:spLocks noChangeArrowheads="1"/>
          </p:cNvSpPr>
          <p:nvPr/>
        </p:nvSpPr>
        <p:spPr bwMode="auto">
          <a:xfrm>
            <a:off x="107950" y="142875"/>
            <a:ext cx="8785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 dirty="0" smtClean="0">
                <a:solidFill>
                  <a:schemeClr val="bg1"/>
                </a:solidFill>
                <a:latin typeface="Cambria" panose="02040503050406030204" pitchFamily="18" charset="0"/>
                <a:ea typeface="Calibri" pitchFamily="34" charset="0"/>
                <a:cs typeface="Calibri" pitchFamily="34" charset="0"/>
              </a:rPr>
              <a:t>Особенности сдачи устной части экзамена</a:t>
            </a:r>
            <a:endParaRPr lang="ru-RU" altLang="ru-RU" sz="2400" b="1" dirty="0">
              <a:solidFill>
                <a:schemeClr val="bg1"/>
              </a:solidFill>
              <a:latin typeface="Cambria" panose="02040503050406030204" pitchFamily="18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709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4" descr="C:\Users\esafronov\Desktop\ser.jpg"/>
          <p:cNvPicPr>
            <a:picLocks noChangeAspect="1" noChangeArrowheads="1"/>
          </p:cNvPicPr>
          <p:nvPr/>
        </p:nvPicPr>
        <p:blipFill>
          <a:blip r:embed="rId3" cstate="print">
            <a:lum bright="-30000"/>
          </a:blip>
          <a:srcRect/>
          <a:stretch>
            <a:fillRect/>
          </a:stretch>
        </p:blipFill>
        <p:spPr bwMode="auto">
          <a:xfrm>
            <a:off x="107504" y="6560222"/>
            <a:ext cx="2672845" cy="181145"/>
          </a:xfrm>
          <a:prstGeom prst="rect">
            <a:avLst/>
          </a:prstGeom>
          <a:noFill/>
        </p:spPr>
      </p:pic>
      <p:pic>
        <p:nvPicPr>
          <p:cNvPr id="23" name="Picture 5" descr="C:\Users\esafronov\Desktop\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6560222"/>
            <a:ext cx="6264696" cy="181145"/>
          </a:xfrm>
          <a:prstGeom prst="rect">
            <a:avLst/>
          </a:prstGeom>
          <a:noFill/>
        </p:spPr>
      </p:pic>
      <p:sp>
        <p:nvSpPr>
          <p:cNvPr id="24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743391" y="6573853"/>
            <a:ext cx="2352146" cy="145213"/>
          </a:xfrm>
        </p:spPr>
        <p:txBody>
          <a:bodyPr/>
          <a:lstStyle/>
          <a:p>
            <a:fld id="{B1CE1BC5-3012-4DAD-88BA-CDCD47E0AA43}" type="slidenum">
              <a:rPr lang="ru-RU" sz="1400" b="1" smtClean="0">
                <a:solidFill>
                  <a:schemeClr val="bg1"/>
                </a:solidFill>
              </a:rPr>
              <a:pPr/>
              <a:t>5</a:t>
            </a:fld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4712" y="790796"/>
            <a:ext cx="8871699" cy="363176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357188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anose="05000000000000000000" pitchFamily="2" charset="2"/>
              <a:buChar char="Ø"/>
              <a:defRPr/>
            </a:pPr>
            <a:r>
              <a:rPr lang="ru-RU" sz="20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Доставочный </a:t>
            </a:r>
            <a:r>
              <a:rPr lang="ru-RU" sz="2000" dirty="0">
                <a:latin typeface="Cambria" panose="02040503050406030204" pitchFamily="18" charset="0"/>
                <a:cs typeface="Times New Roman" panose="02020603050405020304" pitchFamily="18" charset="0"/>
              </a:rPr>
              <a:t>пакет содержит </a:t>
            </a:r>
            <a:r>
              <a:rPr lang="ru-RU" sz="2000" b="1" i="1" dirty="0">
                <a:latin typeface="Cambria" panose="02040503050406030204" pitchFamily="18" charset="0"/>
                <a:cs typeface="Times New Roman" panose="02020603050405020304" pitchFamily="18" charset="0"/>
              </a:rPr>
              <a:t>ИК</a:t>
            </a:r>
            <a:r>
              <a:rPr lang="ru-RU" sz="2000" dirty="0">
                <a:latin typeface="Cambria" panose="02040503050406030204" pitchFamily="18" charset="0"/>
                <a:cs typeface="Times New Roman" panose="02020603050405020304" pitchFamily="18" charset="0"/>
              </a:rPr>
              <a:t> и </a:t>
            </a:r>
            <a:r>
              <a:rPr lang="ru-RU" sz="2000" b="1" i="1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компакт-диск</a:t>
            </a:r>
          </a:p>
          <a:p>
            <a:pPr marL="357188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latin typeface="Cambria" panose="02040503050406030204" pitchFamily="18" charset="0"/>
                <a:cs typeface="Times New Roman" panose="02020603050405020304" pitchFamily="18" charset="0"/>
              </a:rPr>
              <a:t>ИК содержит только </a:t>
            </a:r>
            <a:r>
              <a:rPr lang="ru-RU" sz="2000" b="1" i="1" dirty="0">
                <a:latin typeface="Cambria" panose="02040503050406030204" pitchFamily="18" charset="0"/>
                <a:cs typeface="Times New Roman" panose="02020603050405020304" pitchFamily="18" charset="0"/>
              </a:rPr>
              <a:t>бланк </a:t>
            </a:r>
            <a:r>
              <a:rPr lang="ru-RU" sz="2000" b="1" i="1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регистрации</a:t>
            </a:r>
          </a:p>
          <a:p>
            <a:pPr marL="357188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anose="05000000000000000000" pitchFamily="2" charset="2"/>
              <a:buChar char="Ø"/>
              <a:defRPr/>
            </a:pPr>
            <a:r>
              <a:rPr lang="ru-RU" sz="20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На компакт-диск записаны </a:t>
            </a:r>
            <a:r>
              <a:rPr lang="ru-RU" sz="2000" b="1" i="1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электронные КИМ </a:t>
            </a:r>
          </a:p>
          <a:p>
            <a:pPr marL="357188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anose="05000000000000000000" pitchFamily="2" charset="2"/>
              <a:buChar char="Ø"/>
              <a:defRPr/>
            </a:pPr>
            <a:r>
              <a:rPr lang="ru-RU" sz="20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Используются пакеты </a:t>
            </a:r>
            <a:r>
              <a:rPr lang="ru-RU" sz="2000" b="1" i="1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только по 5 ИК</a:t>
            </a:r>
          </a:p>
          <a:p>
            <a:pPr marL="357188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latin typeface="Cambria" panose="02040503050406030204" pitchFamily="18" charset="0"/>
                <a:cs typeface="Times New Roman" panose="02020603050405020304" pitchFamily="18" charset="0"/>
              </a:rPr>
              <a:t>При заказе ЭМ необходимо заказывать </a:t>
            </a:r>
            <a:r>
              <a:rPr lang="ru-RU" sz="2000" b="1" i="1" dirty="0">
                <a:latin typeface="Cambria" panose="02040503050406030204" pitchFamily="18" charset="0"/>
                <a:cs typeface="Times New Roman" panose="02020603050405020304" pitchFamily="18" charset="0"/>
              </a:rPr>
              <a:t>один диск на одну рабочую </a:t>
            </a:r>
            <a:r>
              <a:rPr lang="ru-RU" sz="2000" b="1" i="1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станцию </a:t>
            </a:r>
            <a:r>
              <a:rPr lang="ru-RU" sz="20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и учитывать резерв: </a:t>
            </a:r>
            <a:r>
              <a:rPr lang="ru-RU" sz="2000" b="1" i="1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не менее 1 пачки по 5 ИК на каждые 8 рабочих станций</a:t>
            </a:r>
          </a:p>
          <a:p>
            <a:pPr marL="357188" lvl="2" indent="-342900" algn="just">
              <a:spcBef>
                <a:spcPts val="600"/>
              </a:spcBef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anose="05000000000000000000" pitchFamily="2" charset="2"/>
              <a:buChar char="Ø"/>
              <a:defRPr/>
            </a:pPr>
            <a:r>
              <a:rPr lang="ru-RU" sz="20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>
                <a:latin typeface="Cambria" panose="02040503050406030204" pitchFamily="18" charset="0"/>
                <a:cs typeface="Times New Roman" panose="02020603050405020304" pitchFamily="18" charset="0"/>
              </a:rPr>
              <a:t>одной рабочей станции за один день может сдать экзамен </a:t>
            </a:r>
            <a:r>
              <a:rPr lang="ru-RU" sz="2000" b="1" i="1" dirty="0">
                <a:latin typeface="Cambria" panose="02040503050406030204" pitchFamily="18" charset="0"/>
                <a:cs typeface="Times New Roman" panose="02020603050405020304" pitchFamily="18" charset="0"/>
              </a:rPr>
              <a:t>только 4 </a:t>
            </a:r>
            <a:r>
              <a:rPr lang="ru-RU" sz="2000" b="1" i="1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участника</a:t>
            </a:r>
            <a:endParaRPr lang="ru-RU" sz="2000" b="1" i="1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Picture 2" descr="C:\Users\adeynichenko\Desktop\УСКОМ 2014\Презентация по технологии для обучающего семинара\картинки\1412353796_Box_Empty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577" y="4447543"/>
            <a:ext cx="1728192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C:\Users\adeynichenko\Desktop\УСКОМ 2014\Презентация по технологии для обучающего семинара\картинки\1412353949_CD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8504" y="4697187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3" descr="C:\Users\adeynichenko\Desktop\УСКОМ 2014\Презентация по технологии для обучающего семинара\картинки\1412354914_Gmail_Sobre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5073" y="4597150"/>
            <a:ext cx="1419274" cy="1419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Стрелка вправо 1"/>
          <p:cNvSpPr/>
          <p:nvPr/>
        </p:nvSpPr>
        <p:spPr>
          <a:xfrm>
            <a:off x="2038086" y="5074654"/>
            <a:ext cx="385192" cy="4739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вправо 38"/>
          <p:cNvSpPr/>
          <p:nvPr/>
        </p:nvSpPr>
        <p:spPr>
          <a:xfrm>
            <a:off x="4287095" y="5069802"/>
            <a:ext cx="385192" cy="4739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336690"/>
            <a:ext cx="2152650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Плюс 39"/>
          <p:cNvSpPr/>
          <p:nvPr/>
        </p:nvSpPr>
        <p:spPr>
          <a:xfrm>
            <a:off x="6203032" y="4946747"/>
            <a:ext cx="770384" cy="72008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0" y="5907102"/>
            <a:ext cx="18447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 smtClean="0">
                <a:latin typeface="Verdana" pitchFamily="34" charset="0"/>
                <a:cs typeface="Times New Roman" pitchFamily="18" charset="0"/>
              </a:rPr>
              <a:t>Доставочный короб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2442326" y="5966120"/>
            <a:ext cx="18447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 smtClean="0">
                <a:latin typeface="Verdana" pitchFamily="34" charset="0"/>
                <a:cs typeface="Times New Roman" pitchFamily="18" charset="0"/>
              </a:rPr>
              <a:t>Доставочный пакет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4610007" y="5821558"/>
            <a:ext cx="184476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 smtClean="0">
                <a:latin typeface="Verdana" pitchFamily="34" charset="0"/>
                <a:cs typeface="Times New Roman" pitchFamily="18" charset="0"/>
              </a:rPr>
              <a:t>Компакт-диск с электронными КИМ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6973416" y="6074132"/>
            <a:ext cx="18447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 smtClean="0">
                <a:latin typeface="Verdana" pitchFamily="34" charset="0"/>
                <a:cs typeface="Times New Roman" pitchFamily="18" charset="0"/>
              </a:rPr>
              <a:t>5 ИК с бланками регистрации</a:t>
            </a:r>
          </a:p>
        </p:txBody>
      </p:sp>
      <p:pic>
        <p:nvPicPr>
          <p:cNvPr id="26" name="Picture 3" descr="C:\Users\esafronov\Desktop\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950" y="115888"/>
            <a:ext cx="89281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Box 2"/>
          <p:cNvSpPr txBox="1">
            <a:spLocks noChangeArrowheads="1"/>
          </p:cNvSpPr>
          <p:nvPr/>
        </p:nvSpPr>
        <p:spPr bwMode="auto">
          <a:xfrm>
            <a:off x="107950" y="142875"/>
            <a:ext cx="8785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 dirty="0" smtClean="0">
                <a:solidFill>
                  <a:schemeClr val="bg1"/>
                </a:solidFill>
                <a:latin typeface="Cambria" panose="02040503050406030204" pitchFamily="18" charset="0"/>
                <a:ea typeface="Calibri" pitchFamily="34" charset="0"/>
                <a:cs typeface="Calibri" pitchFamily="34" charset="0"/>
              </a:rPr>
              <a:t>Особенности экзаменационных материалов</a:t>
            </a:r>
            <a:endParaRPr lang="ru-RU" altLang="ru-RU" sz="2400" b="1" dirty="0">
              <a:solidFill>
                <a:schemeClr val="bg1"/>
              </a:solidFill>
              <a:latin typeface="Cambria" panose="02040503050406030204" pitchFamily="18" charset="0"/>
              <a:ea typeface="Calibri" pitchFamily="34" charset="0"/>
              <a:cs typeface="Calibri" pitchFamily="34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54976" y="4401108"/>
            <a:ext cx="881440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6186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" descr="C:\Users\esafronov\Desktop\po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115888"/>
            <a:ext cx="89281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TextBox 2"/>
          <p:cNvSpPr txBox="1">
            <a:spLocks noChangeArrowheads="1"/>
          </p:cNvSpPr>
          <p:nvPr/>
        </p:nvSpPr>
        <p:spPr bwMode="auto">
          <a:xfrm>
            <a:off x="107950" y="142875"/>
            <a:ext cx="87852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000" b="1" dirty="0" smtClean="0">
                <a:solidFill>
                  <a:schemeClr val="bg1"/>
                </a:solidFill>
                <a:latin typeface="Cambria" panose="02040503050406030204" pitchFamily="18" charset="0"/>
                <a:ea typeface="Calibri" pitchFamily="34" charset="0"/>
                <a:cs typeface="Calibri" pitchFamily="34" charset="0"/>
              </a:rPr>
              <a:t>Ресурсное обеспечение ППЭ для сдачи устной части экзамена</a:t>
            </a:r>
            <a:endParaRPr lang="ru-RU" altLang="ru-RU" sz="2000" b="1" dirty="0">
              <a:solidFill>
                <a:schemeClr val="bg1"/>
              </a:solidFill>
              <a:latin typeface="Cambria" panose="02040503050406030204" pitchFamily="18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265" y="4294780"/>
            <a:ext cx="1714040" cy="1714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Скругленный прямоугольник 39"/>
          <p:cNvSpPr/>
          <p:nvPr/>
        </p:nvSpPr>
        <p:spPr>
          <a:xfrm>
            <a:off x="6613610" y="1155465"/>
            <a:ext cx="2470667" cy="282580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2" name="Рисунок 4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2380" y="2214160"/>
            <a:ext cx="1061196" cy="1061196"/>
          </a:xfrm>
          <a:prstGeom prst="rect">
            <a:avLst/>
          </a:prstGeom>
        </p:spPr>
      </p:pic>
      <p:sp>
        <p:nvSpPr>
          <p:cNvPr id="43" name="Скругленный прямоугольник 42"/>
          <p:cNvSpPr/>
          <p:nvPr/>
        </p:nvSpPr>
        <p:spPr>
          <a:xfrm>
            <a:off x="3131840" y="1146375"/>
            <a:ext cx="3331312" cy="283348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3323468" y="3596364"/>
            <a:ext cx="331986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600" b="1" i="1" dirty="0" smtClean="0">
                <a:solidFill>
                  <a:srgbClr val="0070C0"/>
                </a:solidFill>
                <a:latin typeface="Verdana" pitchFamily="34" charset="0"/>
                <a:cs typeface="Shruti" panose="020B0502040204020203" pitchFamily="34" charset="0"/>
              </a:rPr>
              <a:t>Штаб ППЭ</a:t>
            </a: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74617" y="1133549"/>
            <a:ext cx="2934030" cy="285725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6" name="Picture 4" descr="C:\Users\esafronov\Desktop\ser.jpg"/>
          <p:cNvPicPr>
            <a:picLocks noChangeAspect="1" noChangeArrowheads="1"/>
          </p:cNvPicPr>
          <p:nvPr/>
        </p:nvPicPr>
        <p:blipFill>
          <a:blip r:embed="rId5" cstate="print">
            <a:lum bright="-30000"/>
          </a:blip>
          <a:srcRect/>
          <a:stretch>
            <a:fillRect/>
          </a:stretch>
        </p:blipFill>
        <p:spPr bwMode="auto">
          <a:xfrm>
            <a:off x="107504" y="6560222"/>
            <a:ext cx="2672845" cy="181145"/>
          </a:xfrm>
          <a:prstGeom prst="rect">
            <a:avLst/>
          </a:prstGeom>
          <a:noFill/>
        </p:spPr>
      </p:pic>
      <p:pic>
        <p:nvPicPr>
          <p:cNvPr id="47" name="Picture 5" descr="C:\Users\esafronov\Desktop\po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6560222"/>
            <a:ext cx="6264696" cy="181145"/>
          </a:xfrm>
          <a:prstGeom prst="rect">
            <a:avLst/>
          </a:prstGeom>
          <a:noFill/>
        </p:spPr>
      </p:pic>
      <p:sp>
        <p:nvSpPr>
          <p:cNvPr id="4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743391" y="6573853"/>
            <a:ext cx="2352146" cy="145213"/>
          </a:xfrm>
        </p:spPr>
        <p:txBody>
          <a:bodyPr/>
          <a:lstStyle/>
          <a:p>
            <a:fld id="{B1CE1BC5-3012-4DAD-88BA-CDCD47E0AA43}" type="slidenum">
              <a:rPr lang="ru-RU" sz="1400" b="1" smtClean="0">
                <a:solidFill>
                  <a:schemeClr val="bg1"/>
                </a:solidFill>
              </a:rPr>
              <a:pPr/>
              <a:t>15</a:t>
            </a:fld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80860" y="4041068"/>
            <a:ext cx="8909359" cy="5847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sz="3200" b="1" dirty="0" smtClean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Кадровое обеспечение ППЭ</a:t>
            </a:r>
            <a:endParaRPr lang="ru-RU" sz="3200" b="1" dirty="0">
              <a:solidFill>
                <a:srgbClr val="0070C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2814" y="1839182"/>
            <a:ext cx="1091885" cy="857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Picture 8" descr="http://www.ok24it.ru/images/general/printer3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76897" y="1329914"/>
            <a:ext cx="1013358" cy="879733"/>
          </a:xfrm>
          <a:prstGeom prst="rect">
            <a:avLst/>
          </a:prstGeom>
          <a:noFill/>
        </p:spPr>
      </p:pic>
      <p:pic>
        <p:nvPicPr>
          <p:cNvPr id="52" name="Picture 2" descr="http://www.veryicon.com/icon/png/Folder/Vista%20Style/My%20computer.png"/>
          <p:cNvPicPr>
            <a:picLocks noChangeAspect="1" noChangeArrowheads="1"/>
          </p:cNvPicPr>
          <p:nvPr/>
        </p:nvPicPr>
        <p:blipFill>
          <a:blip r:embed="rId8" cstate="print"/>
          <a:srcRect b="6952"/>
          <a:stretch>
            <a:fillRect/>
          </a:stretch>
        </p:blipFill>
        <p:spPr bwMode="auto">
          <a:xfrm>
            <a:off x="394137" y="1583578"/>
            <a:ext cx="1098927" cy="1022533"/>
          </a:xfrm>
          <a:prstGeom prst="rect">
            <a:avLst/>
          </a:prstGeom>
          <a:noFill/>
        </p:spPr>
      </p:pic>
      <p:sp>
        <p:nvSpPr>
          <p:cNvPr id="53" name="Прямоугольник 52"/>
          <p:cNvSpPr/>
          <p:nvPr/>
        </p:nvSpPr>
        <p:spPr>
          <a:xfrm>
            <a:off x="-30684" y="2492896"/>
            <a:ext cx="1948918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300" b="1" dirty="0" smtClean="0">
                <a:latin typeface="Verdana" pitchFamily="34" charset="0"/>
                <a:cs typeface="Times New Roman" pitchFamily="18" charset="0"/>
              </a:rPr>
              <a:t>Рабочие станции (без выхода в Интернет)</a:t>
            </a: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107501" y="4041068"/>
            <a:ext cx="881440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" name="Picture 2" descr="C:\Users\adeynichenko\Desktop\УСКОМ 2014\Презентация по технологии для обучающего семинара\картинки\audio-headset_8783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291" y="1300094"/>
            <a:ext cx="901556" cy="901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Прямоугольник 55"/>
          <p:cNvSpPr/>
          <p:nvPr/>
        </p:nvSpPr>
        <p:spPr>
          <a:xfrm>
            <a:off x="1638625" y="2138001"/>
            <a:ext cx="1386889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300" b="1" dirty="0" smtClean="0">
                <a:latin typeface="Verdana" pitchFamily="34" charset="0"/>
                <a:cs typeface="Times New Roman" pitchFamily="18" charset="0"/>
              </a:rPr>
              <a:t>Гарнитуры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124371" y="3403284"/>
            <a:ext cx="30464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600" b="1" i="1" dirty="0" smtClean="0">
                <a:solidFill>
                  <a:srgbClr val="0070C0"/>
                </a:solidFill>
                <a:latin typeface="Verdana" pitchFamily="34" charset="0"/>
                <a:cs typeface="Shruti" panose="020B0502040204020203" pitchFamily="34" charset="0"/>
              </a:rPr>
              <a:t>Аудитории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1600" b="1" i="1" dirty="0" smtClean="0">
                <a:solidFill>
                  <a:srgbClr val="0070C0"/>
                </a:solidFill>
                <a:latin typeface="Verdana" pitchFamily="34" charset="0"/>
                <a:cs typeface="Shruti" panose="020B0502040204020203" pitchFamily="34" charset="0"/>
              </a:rPr>
              <a:t>проведения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3059832" y="2756537"/>
            <a:ext cx="217049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300" b="1" dirty="0" smtClean="0">
                <a:latin typeface="Verdana" pitchFamily="34" charset="0"/>
                <a:cs typeface="Times New Roman" pitchFamily="18" charset="0"/>
              </a:rPr>
              <a:t>Рабочая станция с выходом в Интернет</a:t>
            </a:r>
          </a:p>
        </p:txBody>
      </p:sp>
      <p:pic>
        <p:nvPicPr>
          <p:cNvPr id="59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5758" y="1397616"/>
            <a:ext cx="721789" cy="648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" name="Прямоугольник 59"/>
          <p:cNvSpPr/>
          <p:nvPr/>
        </p:nvSpPr>
        <p:spPr>
          <a:xfrm>
            <a:off x="5148758" y="2044223"/>
            <a:ext cx="13628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1400" b="1" dirty="0" smtClean="0">
                <a:latin typeface="Verdana" pitchFamily="34" charset="0"/>
                <a:cs typeface="Times New Roman" pitchFamily="18" charset="0"/>
              </a:rPr>
              <a:t>USB-</a:t>
            </a:r>
            <a:r>
              <a:rPr lang="ru-RU" sz="1400" b="1" dirty="0" smtClean="0">
                <a:latin typeface="Verdana" pitchFamily="34" charset="0"/>
                <a:cs typeface="Times New Roman" pitchFamily="18" charset="0"/>
              </a:rPr>
              <a:t>модем</a:t>
            </a:r>
          </a:p>
        </p:txBody>
      </p:sp>
      <p:pic>
        <p:nvPicPr>
          <p:cNvPr id="61" name="Picture 4" descr="C:\Users\adeynichenko\Desktop\УСКОМ 2014\Презентация по технологии для обучающего семинара\картинки\usb_9993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5105" y="2379975"/>
            <a:ext cx="572514" cy="572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Прямоугольник 61"/>
          <p:cNvSpPr/>
          <p:nvPr/>
        </p:nvSpPr>
        <p:spPr>
          <a:xfrm>
            <a:off x="4398473" y="2253179"/>
            <a:ext cx="1032107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300" b="1" dirty="0" smtClean="0">
                <a:latin typeface="Verdana" pitchFamily="34" charset="0"/>
                <a:cs typeface="Times New Roman" pitchFamily="18" charset="0"/>
              </a:rPr>
              <a:t>Принтер</a:t>
            </a:r>
          </a:p>
        </p:txBody>
      </p:sp>
      <p:sp>
        <p:nvSpPr>
          <p:cNvPr id="63" name="Прямоугольник 62"/>
          <p:cNvSpPr/>
          <p:nvPr/>
        </p:nvSpPr>
        <p:spPr>
          <a:xfrm>
            <a:off x="7628613" y="2200508"/>
            <a:ext cx="130164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300" b="1" dirty="0" smtClean="0">
                <a:latin typeface="Verdana" pitchFamily="34" charset="0"/>
                <a:cs typeface="Times New Roman" pitchFamily="18" charset="0"/>
              </a:rPr>
              <a:t>Гарнитуры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5890702" y="4584663"/>
            <a:ext cx="312635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b="1" dirty="0" smtClean="0">
                <a:latin typeface="Verdana" pitchFamily="34" charset="0"/>
                <a:cs typeface="Times New Roman" pitchFamily="18" charset="0"/>
              </a:rPr>
              <a:t>Организаторы в аудиториях проведения</a:t>
            </a:r>
          </a:p>
          <a:p>
            <a:pPr fontAlgn="auto">
              <a:spcAft>
                <a:spcPts val="0"/>
              </a:spcAft>
              <a:defRPr/>
            </a:pPr>
            <a:endParaRPr lang="ru-RU" sz="1400" b="1" dirty="0">
              <a:latin typeface="Verdana" pitchFamily="34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1400" b="1" i="1" dirty="0" smtClean="0">
                <a:solidFill>
                  <a:srgbClr val="0070C0"/>
                </a:solidFill>
                <a:latin typeface="Verdana" pitchFamily="34" charset="0"/>
                <a:cs typeface="Times New Roman" pitchFamily="18" charset="0"/>
              </a:rPr>
              <a:t>Квалификационные требования: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1400" b="1" i="1" dirty="0" smtClean="0">
                <a:solidFill>
                  <a:srgbClr val="0070C0"/>
                </a:solidFill>
                <a:latin typeface="Verdana" pitchFamily="34" charset="0"/>
                <a:cs typeface="Times New Roman" pitchFamily="18" charset="0"/>
              </a:rPr>
              <a:t>пользователь компьютера</a:t>
            </a:r>
          </a:p>
        </p:txBody>
      </p:sp>
      <p:pic>
        <p:nvPicPr>
          <p:cNvPr id="65" name="Picture 7" descr="C:\Users\adeynichenko\Desktop\УСКОМ 2014\Презентация по технологии для обучающего семинара\картинки\1412282737_Admin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81" y="4315962"/>
            <a:ext cx="1584437" cy="1584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Прямоугольник 65"/>
          <p:cNvSpPr/>
          <p:nvPr/>
        </p:nvSpPr>
        <p:spPr>
          <a:xfrm>
            <a:off x="1708563" y="4634587"/>
            <a:ext cx="253563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b="1" dirty="0" smtClean="0">
                <a:latin typeface="Verdana" pitchFamily="34" charset="0"/>
                <a:cs typeface="Times New Roman" pitchFamily="18" charset="0"/>
              </a:rPr>
              <a:t>Технический специалист</a:t>
            </a:r>
          </a:p>
          <a:p>
            <a:pPr fontAlgn="auto">
              <a:spcAft>
                <a:spcPts val="0"/>
              </a:spcAft>
              <a:defRPr/>
            </a:pPr>
            <a:endParaRPr lang="ru-RU" sz="1400" b="1" dirty="0">
              <a:latin typeface="Verdana" pitchFamily="34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1400" b="1" i="1" dirty="0" smtClean="0">
                <a:solidFill>
                  <a:srgbClr val="0070C0"/>
                </a:solidFill>
                <a:latin typeface="Verdana" pitchFamily="34" charset="0"/>
                <a:cs typeface="Times New Roman" pitchFamily="18" charset="0"/>
              </a:rPr>
              <a:t>Не менее одного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1400" b="1" i="1" dirty="0">
                <a:solidFill>
                  <a:srgbClr val="0070C0"/>
                </a:solidFill>
                <a:latin typeface="Verdana" pitchFamily="34" charset="0"/>
                <a:cs typeface="Times New Roman" pitchFamily="18" charset="0"/>
              </a:rPr>
              <a:t>н</a:t>
            </a:r>
            <a:r>
              <a:rPr lang="ru-RU" sz="1400" b="1" i="1" dirty="0" smtClean="0">
                <a:solidFill>
                  <a:srgbClr val="0070C0"/>
                </a:solidFill>
                <a:latin typeface="Verdana" pitchFamily="34" charset="0"/>
                <a:cs typeface="Times New Roman" pitchFamily="18" charset="0"/>
              </a:rPr>
              <a:t>а ППЭ</a:t>
            </a:r>
          </a:p>
        </p:txBody>
      </p:sp>
      <p:sp>
        <p:nvSpPr>
          <p:cNvPr id="67" name="Прямоугольник 66"/>
          <p:cNvSpPr/>
          <p:nvPr/>
        </p:nvSpPr>
        <p:spPr>
          <a:xfrm>
            <a:off x="7701335" y="3024535"/>
            <a:ext cx="144317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300" b="1" dirty="0" smtClean="0">
                <a:latin typeface="Verdana" pitchFamily="34" charset="0"/>
                <a:cs typeface="Times New Roman" pitchFamily="18" charset="0"/>
              </a:rPr>
              <a:t>Внешние </a:t>
            </a:r>
            <a:r>
              <a:rPr lang="en-US" sz="1300" b="1" dirty="0" smtClean="0">
                <a:latin typeface="Verdana" pitchFamily="34" charset="0"/>
                <a:cs typeface="Times New Roman" pitchFamily="18" charset="0"/>
              </a:rPr>
              <a:t>CD</a:t>
            </a:r>
            <a:r>
              <a:rPr lang="ru-RU" sz="1300" b="1" dirty="0" smtClean="0">
                <a:latin typeface="Verdana" pitchFamily="34" charset="0"/>
                <a:cs typeface="Times New Roman" pitchFamily="18" charset="0"/>
              </a:rPr>
              <a:t> приводы</a:t>
            </a:r>
          </a:p>
        </p:txBody>
      </p:sp>
      <p:pic>
        <p:nvPicPr>
          <p:cNvPr id="68" name="Picture 2" descr="http://www.veryicon.com/icon/png/Folder/Vista%20Style/My%20computer.png"/>
          <p:cNvPicPr>
            <a:picLocks noChangeAspect="1" noChangeArrowheads="1"/>
          </p:cNvPicPr>
          <p:nvPr/>
        </p:nvPicPr>
        <p:blipFill>
          <a:blip r:embed="rId8" cstate="print"/>
          <a:srcRect b="6952"/>
          <a:stretch>
            <a:fillRect/>
          </a:stretch>
        </p:blipFill>
        <p:spPr bwMode="auto">
          <a:xfrm>
            <a:off x="6829007" y="1952836"/>
            <a:ext cx="959341" cy="892651"/>
          </a:xfrm>
          <a:prstGeom prst="rect">
            <a:avLst/>
          </a:prstGeom>
          <a:noFill/>
        </p:spPr>
      </p:pic>
      <p:sp>
        <p:nvSpPr>
          <p:cNvPr id="69" name="Прямоугольник 68"/>
          <p:cNvSpPr/>
          <p:nvPr/>
        </p:nvSpPr>
        <p:spPr>
          <a:xfrm>
            <a:off x="6505389" y="2834844"/>
            <a:ext cx="158145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300" b="1" dirty="0" smtClean="0">
                <a:latin typeface="Verdana" pitchFamily="34" charset="0"/>
                <a:cs typeface="Times New Roman" pitchFamily="18" charset="0"/>
              </a:rPr>
              <a:t>Рабочие станции</a:t>
            </a:r>
          </a:p>
        </p:txBody>
      </p:sp>
      <p:pic>
        <p:nvPicPr>
          <p:cNvPr id="70" name="Picture 2" descr="C:\Users\adeynichenko\Desktop\УСКОМ 2014\Презентация по технологии для обучающего семинара\картинки\audio-headset_8783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160748"/>
            <a:ext cx="792619" cy="792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Прямоугольник 70"/>
          <p:cNvSpPr/>
          <p:nvPr/>
        </p:nvSpPr>
        <p:spPr>
          <a:xfrm>
            <a:off x="5332351" y="2969369"/>
            <a:ext cx="112934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300" b="1" dirty="0" smtClean="0">
                <a:latin typeface="Verdana" pitchFamily="34" charset="0"/>
                <a:cs typeface="Times New Roman" pitchFamily="18" charset="0"/>
              </a:rPr>
              <a:t>Флеш-носители</a:t>
            </a:r>
          </a:p>
        </p:txBody>
      </p:sp>
      <p:pic>
        <p:nvPicPr>
          <p:cNvPr id="72" name="Picture 2" descr="C:\Users\adeynichenko\Desktop\УСКОМ 2014\Презентация по технологии для обучающего семинара\картинки\audio-headset_8783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6728" y="1313148"/>
            <a:ext cx="792619" cy="792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2" descr="C:\Users\adeynichenko\Desktop\УСКОМ 2014\Презентация по технологии для обучающего семинара\картинки\audio-headset_8783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9128" y="1465548"/>
            <a:ext cx="792619" cy="792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Прямоугольник 73"/>
          <p:cNvSpPr/>
          <p:nvPr/>
        </p:nvSpPr>
        <p:spPr>
          <a:xfrm>
            <a:off x="6743392" y="3396498"/>
            <a:ext cx="22883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600" b="1" i="1" dirty="0" smtClean="0">
                <a:solidFill>
                  <a:srgbClr val="0070C0"/>
                </a:solidFill>
                <a:latin typeface="Verdana" pitchFamily="34" charset="0"/>
                <a:cs typeface="Shruti" panose="020B0502040204020203" pitchFamily="34" charset="0"/>
              </a:rPr>
              <a:t>Резервное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1600" b="1" i="1" dirty="0" smtClean="0">
                <a:solidFill>
                  <a:srgbClr val="0070C0"/>
                </a:solidFill>
                <a:latin typeface="Verdana" pitchFamily="34" charset="0"/>
                <a:cs typeface="Shruti" panose="020B0502040204020203" pitchFamily="34" charset="0"/>
              </a:rPr>
              <a:t>оборудование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9654" y="5950662"/>
            <a:ext cx="89957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1600" b="1" i="1" dirty="0" smtClean="0">
                <a:solidFill>
                  <a:srgbClr val="FF0000"/>
                </a:solidFill>
                <a:latin typeface="Verdana" pitchFamily="34" charset="0"/>
                <a:cs typeface="Times New Roman" pitchFamily="18" charset="0"/>
              </a:rPr>
              <a:t>У каждого специалиста должна быть распечатана памятка и инструкция по проведению экзамена с сайта </a:t>
            </a:r>
            <a:r>
              <a:rPr lang="en-US" sz="1600" b="1" i="1" dirty="0" smtClean="0">
                <a:solidFill>
                  <a:srgbClr val="FF0000"/>
                </a:solidFill>
                <a:latin typeface="Verdana" pitchFamily="34" charset="0"/>
                <a:cs typeface="Times New Roman" pitchFamily="18" charset="0"/>
                <a:hlinkClick r:id="rId13"/>
              </a:rPr>
              <a:t>www.rustest.ru</a:t>
            </a:r>
            <a:r>
              <a:rPr lang="en-US" sz="1600" b="1" i="1" dirty="0" smtClean="0">
                <a:solidFill>
                  <a:srgbClr val="FF0000"/>
                </a:solidFill>
                <a:latin typeface="Verdana" pitchFamily="34" charset="0"/>
                <a:cs typeface="Times New Roman" pitchFamily="18" charset="0"/>
              </a:rPr>
              <a:t> </a:t>
            </a:r>
            <a:r>
              <a:rPr lang="ru-RU" sz="1600" b="1" i="1" dirty="0" smtClean="0">
                <a:solidFill>
                  <a:srgbClr val="FF0000"/>
                </a:solidFill>
                <a:latin typeface="Verdana" pitchFamily="34" charset="0"/>
                <a:cs typeface="Times New Roman" pitchFamily="18" charset="0"/>
              </a:rPr>
              <a:t>раздел «Говорение»</a:t>
            </a:r>
            <a:endParaRPr lang="ru-RU" sz="1600" b="1" i="1" dirty="0">
              <a:solidFill>
                <a:srgbClr val="FF0000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59852" y="606190"/>
            <a:ext cx="8909359" cy="5847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sz="3200" b="1" dirty="0" smtClean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Техническое обеспечение ППЭ</a:t>
            </a:r>
            <a:endParaRPr lang="ru-RU" sz="3200" b="1" dirty="0">
              <a:solidFill>
                <a:srgbClr val="0070C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098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4" descr="C:\Users\esafronov\Desktop\ser.jpg"/>
          <p:cNvPicPr>
            <a:picLocks noChangeAspect="1" noChangeArrowheads="1"/>
          </p:cNvPicPr>
          <p:nvPr/>
        </p:nvPicPr>
        <p:blipFill>
          <a:blip r:embed="rId2" cstate="print">
            <a:lum bright="-30000"/>
          </a:blip>
          <a:srcRect/>
          <a:stretch>
            <a:fillRect/>
          </a:stretch>
        </p:blipFill>
        <p:spPr bwMode="auto">
          <a:xfrm>
            <a:off x="107504" y="6560222"/>
            <a:ext cx="2672845" cy="181145"/>
          </a:xfrm>
          <a:prstGeom prst="rect">
            <a:avLst/>
          </a:prstGeom>
          <a:noFill/>
        </p:spPr>
      </p:pic>
      <p:pic>
        <p:nvPicPr>
          <p:cNvPr id="23" name="Picture 5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6560222"/>
            <a:ext cx="6264696" cy="181145"/>
          </a:xfrm>
          <a:prstGeom prst="rect">
            <a:avLst/>
          </a:prstGeom>
          <a:noFill/>
        </p:spPr>
      </p:pic>
      <p:sp>
        <p:nvSpPr>
          <p:cNvPr id="24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743391" y="6573853"/>
            <a:ext cx="2352146" cy="145213"/>
          </a:xfrm>
        </p:spPr>
        <p:txBody>
          <a:bodyPr/>
          <a:lstStyle/>
          <a:p>
            <a:fld id="{B1CE1BC5-3012-4DAD-88BA-CDCD47E0AA43}" type="slidenum">
              <a:rPr lang="ru-RU" sz="1400" b="1" smtClean="0">
                <a:solidFill>
                  <a:schemeClr val="bg1"/>
                </a:solidFill>
              </a:rPr>
              <a:pPr/>
              <a:t>7</a:t>
            </a:fld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0024" y="741132"/>
            <a:ext cx="8909359" cy="5847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sz="3200" b="1" dirty="0" smtClean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Техническое обеспечение ППЗ</a:t>
            </a:r>
            <a:endParaRPr lang="ru-RU" sz="3200" b="1" dirty="0">
              <a:solidFill>
                <a:srgbClr val="0070C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102" y="4005064"/>
            <a:ext cx="8909359" cy="5847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sz="3200" b="1" dirty="0" smtClean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Кадровое обеспечение ППЗ</a:t>
            </a:r>
            <a:endParaRPr lang="ru-RU" sz="3200" b="1" dirty="0">
              <a:solidFill>
                <a:srgbClr val="0070C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160203" y="3717032"/>
            <a:ext cx="881440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3797751" y="4829640"/>
            <a:ext cx="312635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b="1" dirty="0" smtClean="0">
                <a:latin typeface="Verdana" pitchFamily="34" charset="0"/>
                <a:cs typeface="Times New Roman" pitchFamily="18" charset="0"/>
              </a:rPr>
              <a:t>Эксперты проверки устных ответов</a:t>
            </a:r>
          </a:p>
          <a:p>
            <a:pPr fontAlgn="auto">
              <a:spcAft>
                <a:spcPts val="0"/>
              </a:spcAft>
              <a:defRPr/>
            </a:pPr>
            <a:endParaRPr lang="ru-RU" sz="1400" b="1" dirty="0">
              <a:latin typeface="Verdana" pitchFamily="34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1400" b="1" i="1" dirty="0" smtClean="0">
                <a:solidFill>
                  <a:srgbClr val="0070C0"/>
                </a:solidFill>
                <a:latin typeface="Verdana" pitchFamily="34" charset="0"/>
                <a:cs typeface="Times New Roman" pitchFamily="18" charset="0"/>
              </a:rPr>
              <a:t>Квалификационные требования: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1400" b="1" i="1" dirty="0" smtClean="0">
                <a:solidFill>
                  <a:srgbClr val="0070C0"/>
                </a:solidFill>
                <a:latin typeface="Verdana" pitchFamily="34" charset="0"/>
                <a:cs typeface="Times New Roman" pitchFamily="18" charset="0"/>
              </a:rPr>
              <a:t>пользователь компьютера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7441" y="4589839"/>
            <a:ext cx="1673756" cy="1673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2" descr="http://www.veryicon.com/icon/png/Folder/Vista%20Style/My%20computer.png"/>
          <p:cNvPicPr>
            <a:picLocks noChangeAspect="1" noChangeArrowheads="1"/>
          </p:cNvPicPr>
          <p:nvPr/>
        </p:nvPicPr>
        <p:blipFill>
          <a:blip r:embed="rId5" cstate="print"/>
          <a:srcRect b="6952"/>
          <a:stretch>
            <a:fillRect/>
          </a:stretch>
        </p:blipFill>
        <p:spPr bwMode="auto">
          <a:xfrm>
            <a:off x="1619672" y="1325907"/>
            <a:ext cx="1526311" cy="1420207"/>
          </a:xfrm>
          <a:prstGeom prst="rect">
            <a:avLst/>
          </a:prstGeom>
          <a:noFill/>
        </p:spPr>
      </p:pic>
      <p:sp>
        <p:nvSpPr>
          <p:cNvPr id="32" name="Прямоугольник 31"/>
          <p:cNvSpPr/>
          <p:nvPr/>
        </p:nvSpPr>
        <p:spPr>
          <a:xfrm>
            <a:off x="1029141" y="2725061"/>
            <a:ext cx="27073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b="1" dirty="0" smtClean="0">
                <a:latin typeface="Verdana" pitchFamily="34" charset="0"/>
                <a:cs typeface="Times New Roman" pitchFamily="18" charset="0"/>
              </a:rPr>
              <a:t>Рабочие станции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1400" b="1" dirty="0">
                <a:latin typeface="Verdana" pitchFamily="34" charset="0"/>
                <a:cs typeface="Times New Roman" pitchFamily="18" charset="0"/>
              </a:rPr>
              <a:t>д</a:t>
            </a:r>
            <a:r>
              <a:rPr lang="ru-RU" sz="1400" b="1" dirty="0" smtClean="0">
                <a:latin typeface="Verdana" pitchFamily="34" charset="0"/>
                <a:cs typeface="Times New Roman" pitchFamily="18" charset="0"/>
              </a:rPr>
              <a:t>ля проверки ответов</a:t>
            </a:r>
          </a:p>
        </p:txBody>
      </p:sp>
      <p:pic>
        <p:nvPicPr>
          <p:cNvPr id="33" name="Picture 5" descr="C:\Users\adeynichenko\Desktop\УСКОМ 2014\Презентация по технологии для обучающего семинара\картинки\headphones_2967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4148" y="1346957"/>
            <a:ext cx="1378104" cy="1378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Прямоугольник 36"/>
          <p:cNvSpPr/>
          <p:nvPr/>
        </p:nvSpPr>
        <p:spPr>
          <a:xfrm>
            <a:off x="5618741" y="2758412"/>
            <a:ext cx="19489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b="1" dirty="0" smtClean="0">
                <a:latin typeface="Verdana" pitchFamily="34" charset="0"/>
                <a:cs typeface="Times New Roman" pitchFamily="18" charset="0"/>
              </a:rPr>
              <a:t>Наушники</a:t>
            </a:r>
          </a:p>
        </p:txBody>
      </p:sp>
      <p:sp>
        <p:nvSpPr>
          <p:cNvPr id="38" name="Плюс 37"/>
          <p:cNvSpPr/>
          <p:nvPr/>
        </p:nvSpPr>
        <p:spPr>
          <a:xfrm>
            <a:off x="3904813" y="1493075"/>
            <a:ext cx="1219779" cy="1072777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89580" y="3305172"/>
            <a:ext cx="881440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b="1" i="1" dirty="0" smtClean="0">
                <a:solidFill>
                  <a:srgbClr val="0070C0"/>
                </a:solidFill>
                <a:latin typeface="Verdana" pitchFamily="34" charset="0"/>
                <a:cs typeface="Times New Roman" pitchFamily="18" charset="0"/>
              </a:rPr>
              <a:t>подключение к защищенной сети не обязательно</a:t>
            </a:r>
          </a:p>
        </p:txBody>
      </p:sp>
      <p:pic>
        <p:nvPicPr>
          <p:cNvPr id="18" name="Picture 3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115888"/>
            <a:ext cx="89281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2"/>
          <p:cNvSpPr txBox="1">
            <a:spLocks noChangeArrowheads="1"/>
          </p:cNvSpPr>
          <p:nvPr/>
        </p:nvSpPr>
        <p:spPr bwMode="auto">
          <a:xfrm>
            <a:off x="107950" y="142875"/>
            <a:ext cx="87852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000" b="1" dirty="0" smtClean="0">
                <a:solidFill>
                  <a:schemeClr val="bg1"/>
                </a:solidFill>
                <a:latin typeface="Cambria" panose="02040503050406030204" pitchFamily="18" charset="0"/>
                <a:ea typeface="Calibri" pitchFamily="34" charset="0"/>
                <a:cs typeface="Calibri" pitchFamily="34" charset="0"/>
              </a:rPr>
              <a:t>Ресурсное обеспечение ППЗ для технологии печати КИМ в ППЭ</a:t>
            </a:r>
            <a:endParaRPr lang="ru-RU" altLang="ru-RU" sz="2000" b="1" dirty="0">
              <a:solidFill>
                <a:schemeClr val="bg1"/>
              </a:solidFill>
              <a:latin typeface="Cambria" panose="02040503050406030204" pitchFamily="18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669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4" descr="C:\Users\esafronov\Desktop\ser.jpg"/>
          <p:cNvPicPr>
            <a:picLocks noChangeAspect="1" noChangeArrowheads="1"/>
          </p:cNvPicPr>
          <p:nvPr/>
        </p:nvPicPr>
        <p:blipFill>
          <a:blip r:embed="rId2" cstate="print">
            <a:lum bright="-30000"/>
          </a:blip>
          <a:srcRect/>
          <a:stretch>
            <a:fillRect/>
          </a:stretch>
        </p:blipFill>
        <p:spPr bwMode="auto">
          <a:xfrm>
            <a:off x="107950" y="6559550"/>
            <a:ext cx="2671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5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6559550"/>
            <a:ext cx="626427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6743700" y="6573838"/>
            <a:ext cx="2351088" cy="1444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0D25431-B309-4F9B-9075-4A7BF59DC050}" type="slidenum">
              <a:rPr lang="ru-RU" altLang="ru-RU" sz="1400" b="1">
                <a:solidFill>
                  <a:schemeClr val="bg1"/>
                </a:solidFill>
              </a:rPr>
              <a:pPr/>
              <a:t>8</a:t>
            </a:fld>
            <a:endParaRPr lang="ru-RU" altLang="ru-RU" sz="1400" b="1">
              <a:solidFill>
                <a:schemeClr val="bg1"/>
              </a:solidFill>
            </a:endParaRPr>
          </a:p>
        </p:txBody>
      </p:sp>
      <p:pic>
        <p:nvPicPr>
          <p:cNvPr id="8200" name="Picture 3" descr="C:\Users\esafronov\Desktop\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115888"/>
            <a:ext cx="89281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1" name="TextBox 2"/>
          <p:cNvSpPr txBox="1">
            <a:spLocks noChangeArrowheads="1"/>
          </p:cNvSpPr>
          <p:nvPr/>
        </p:nvSpPr>
        <p:spPr bwMode="auto">
          <a:xfrm>
            <a:off x="107950" y="142875"/>
            <a:ext cx="87852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 dirty="0" smtClean="0">
                <a:solidFill>
                  <a:schemeClr val="bg1"/>
                </a:solidFill>
                <a:latin typeface="Cambria" panose="02040503050406030204" pitchFamily="18" charset="0"/>
                <a:ea typeface="Calibri" pitchFamily="34" charset="0"/>
                <a:cs typeface="Calibri" pitchFamily="34" charset="0"/>
              </a:rPr>
              <a:t>Этапы подготовки пунктов проведения экзаменов</a:t>
            </a:r>
            <a:r>
              <a:rPr lang="en-US" altLang="ru-RU" sz="2400" b="1" dirty="0" smtClean="0">
                <a:solidFill>
                  <a:schemeClr val="bg1"/>
                </a:solidFill>
                <a:latin typeface="Cambria" panose="02040503050406030204" pitchFamily="18" charset="0"/>
                <a:ea typeface="Calibri" pitchFamily="34" charset="0"/>
                <a:cs typeface="Calibri" pitchFamily="34" charset="0"/>
              </a:rPr>
              <a:t> </a:t>
            </a:r>
            <a:endParaRPr lang="ru-RU" altLang="ru-RU" sz="2400" b="1" dirty="0" smtClean="0">
              <a:solidFill>
                <a:schemeClr val="bg1"/>
              </a:solidFill>
              <a:latin typeface="Cambria" panose="02040503050406030204" pitchFamily="18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31533" y="1496113"/>
            <a:ext cx="8928992" cy="1404156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ru-RU" sz="2200" b="1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Этап: </a:t>
            </a:r>
            <a:r>
              <a:rPr lang="ru-RU" sz="2200" dirty="0">
                <a:solidFill>
                  <a:schemeClr val="tx1"/>
                </a:solidFill>
                <a:latin typeface="Cambria" panose="02040503050406030204" pitchFamily="18" charset="0"/>
              </a:rPr>
              <a:t>техническая подготовка</a:t>
            </a:r>
          </a:p>
          <a:p>
            <a:pPr>
              <a:buNone/>
            </a:pPr>
            <a:r>
              <a:rPr lang="ru-RU" sz="2200" b="1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Ответственный исполнитель:</a:t>
            </a: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технический специалист 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при участии руководителя ППЭ</a:t>
            </a:r>
          </a:p>
          <a:p>
            <a:pPr>
              <a:buNone/>
            </a:pPr>
            <a:r>
              <a:rPr lang="ru-RU" sz="2200" b="1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Период выполнения:</a:t>
            </a: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за неделю до начала экзамена</a:t>
            </a:r>
          </a:p>
        </p:txBody>
      </p:sp>
      <p:sp>
        <p:nvSpPr>
          <p:cNvPr id="14" name="Заголовок 3"/>
          <p:cNvSpPr>
            <a:spLocks noGrp="1"/>
          </p:cNvSpPr>
          <p:nvPr/>
        </p:nvSpPr>
        <p:spPr>
          <a:xfrm>
            <a:off x="95576" y="879699"/>
            <a:ext cx="9144000" cy="360040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9pPr>
            <a:extLst/>
          </a:lstStyle>
          <a:p>
            <a:pPr fontAlgn="auto">
              <a:spcAft>
                <a:spcPts val="0"/>
              </a:spcAft>
              <a:buSzPct val="100000"/>
              <a:defRPr/>
            </a:pPr>
            <a:r>
              <a:rPr lang="ru-RU" sz="2200" dirty="0" smtClean="0">
                <a:latin typeface="Cambria" panose="02040503050406030204" pitchFamily="18" charset="0"/>
                <a:cs typeface="Times New Roman" pitchFamily="18" charset="0"/>
              </a:rPr>
              <a:t>Дополнения к стандартной процедуре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54548" y="3190423"/>
            <a:ext cx="8928992" cy="1404156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ru-RU" sz="2200" b="1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Этап: </a:t>
            </a: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контроль технической готовности</a:t>
            </a:r>
            <a:endParaRPr lang="ru-RU" sz="22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>
              <a:buNone/>
            </a:pPr>
            <a:r>
              <a:rPr lang="ru-RU" sz="2200" b="1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Ответственный исполнитель:</a:t>
            </a: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член ГЭК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при участии руководителя ППЭ и технического специалиста</a:t>
            </a:r>
          </a:p>
          <a:p>
            <a:pPr>
              <a:buNone/>
            </a:pPr>
            <a:r>
              <a:rPr lang="ru-RU" sz="2200" b="1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Период выполнения:</a:t>
            </a: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за день до начала экзамена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54548" y="4857114"/>
            <a:ext cx="8928992" cy="1404156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ru-RU" sz="2200" b="1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Этап: </a:t>
            </a: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начало проведения экзамена</a:t>
            </a:r>
            <a:endParaRPr lang="ru-RU" sz="22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>
              <a:buNone/>
            </a:pPr>
            <a:r>
              <a:rPr lang="ru-RU" sz="2200" b="1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Ответственный исполнитель:</a:t>
            </a: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член ГЭК, технический специалист, организаторы в аудитории</a:t>
            </a:r>
          </a:p>
          <a:p>
            <a:pPr>
              <a:buNone/>
            </a:pPr>
            <a:r>
              <a:rPr lang="ru-RU" sz="2200" b="1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Период выполнения:</a:t>
            </a: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начиная с 9.30 дня проведения экзамена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4" descr="C:\Users\esafronov\Desktop\ser.jpg"/>
          <p:cNvPicPr>
            <a:picLocks noChangeAspect="1" noChangeArrowheads="1"/>
          </p:cNvPicPr>
          <p:nvPr/>
        </p:nvPicPr>
        <p:blipFill>
          <a:blip r:embed="rId3" cstate="print">
            <a:lum bright="-30000"/>
          </a:blip>
          <a:srcRect/>
          <a:stretch>
            <a:fillRect/>
          </a:stretch>
        </p:blipFill>
        <p:spPr bwMode="auto">
          <a:xfrm>
            <a:off x="107504" y="6560222"/>
            <a:ext cx="2672845" cy="181145"/>
          </a:xfrm>
          <a:prstGeom prst="rect">
            <a:avLst/>
          </a:prstGeom>
          <a:noFill/>
        </p:spPr>
      </p:pic>
      <p:pic>
        <p:nvPicPr>
          <p:cNvPr id="23" name="Picture 5" descr="C:\Users\esafronov\Desktop\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6560222"/>
            <a:ext cx="6264696" cy="181145"/>
          </a:xfrm>
          <a:prstGeom prst="rect">
            <a:avLst/>
          </a:prstGeom>
          <a:noFill/>
        </p:spPr>
      </p:pic>
      <p:sp>
        <p:nvSpPr>
          <p:cNvPr id="24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743391" y="6573853"/>
            <a:ext cx="2352146" cy="145213"/>
          </a:xfrm>
        </p:spPr>
        <p:txBody>
          <a:bodyPr/>
          <a:lstStyle/>
          <a:p>
            <a:fld id="{B1CE1BC5-3012-4DAD-88BA-CDCD47E0AA43}" type="slidenum">
              <a:rPr lang="ru-RU" sz="1400" b="1" smtClean="0">
                <a:solidFill>
                  <a:schemeClr val="bg1"/>
                </a:solidFill>
              </a:rPr>
              <a:pPr/>
              <a:t>9</a:t>
            </a:fld>
            <a:endParaRPr lang="ru-RU" sz="1400" b="1" dirty="0">
              <a:solidFill>
                <a:schemeClr val="bg1"/>
              </a:solidFill>
            </a:endParaRPr>
          </a:p>
        </p:txBody>
      </p:sp>
      <p:pic>
        <p:nvPicPr>
          <p:cNvPr id="25" name="Picture 3" descr="C:\Users\esafronov\Desktop\p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16632"/>
            <a:ext cx="5256584" cy="548301"/>
          </a:xfrm>
          <a:prstGeom prst="rect">
            <a:avLst/>
          </a:prstGeom>
          <a:noFill/>
        </p:spPr>
      </p:pic>
      <p:graphicFrame>
        <p:nvGraphicFramePr>
          <p:cNvPr id="9" name="Содержимое 3"/>
          <p:cNvGraphicFramePr>
            <a:graphicFrameLocks/>
          </p:cNvGraphicFramePr>
          <p:nvPr>
            <p:extLst/>
          </p:nvPr>
        </p:nvGraphicFramePr>
        <p:xfrm>
          <a:off x="251520" y="555056"/>
          <a:ext cx="8640960" cy="1781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5" name="Прямоугольник 44"/>
          <p:cNvSpPr/>
          <p:nvPr/>
        </p:nvSpPr>
        <p:spPr>
          <a:xfrm>
            <a:off x="107504" y="3264192"/>
            <a:ext cx="8928992" cy="316881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2000" b="1" dirty="0" smtClean="0">
                <a:solidFill>
                  <a:srgbClr val="0070C0"/>
                </a:solidFill>
                <a:latin typeface="Cambria" pitchFamily="18" charset="0"/>
              </a:rPr>
              <a:t>Состав работ в штабе ППЭ</a:t>
            </a:r>
            <a:endParaRPr lang="ru-RU" sz="2000" b="1" dirty="0">
              <a:solidFill>
                <a:srgbClr val="0070C0"/>
              </a:solidFill>
              <a:latin typeface="Cambria" pitchFamily="18" charset="0"/>
            </a:endParaRPr>
          </a:p>
          <a:p>
            <a:pPr marL="357188" lvl="2" indent="-342900" algn="just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Проверка наличия доступа в Интернет</a:t>
            </a:r>
          </a:p>
          <a:p>
            <a:pPr marL="357188" lvl="2" indent="-342900" algn="just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Установка рабочей станции (компьютера)</a:t>
            </a:r>
          </a:p>
          <a:p>
            <a:pPr marL="357188" lvl="2" indent="-342900" algn="just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Проверка на соответствие техническим требованиям</a:t>
            </a:r>
            <a:r>
              <a:rPr lang="en-US" sz="16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:</a:t>
            </a:r>
          </a:p>
          <a:p>
            <a:pPr lvl="2">
              <a:lnSpc>
                <a:spcPct val="107000"/>
              </a:lnSpc>
              <a:spcBef>
                <a:spcPts val="300"/>
              </a:spcBef>
            </a:pPr>
            <a:r>
              <a:rPr lang="ru-RU" sz="1400" dirty="0" smtClean="0">
                <a:latin typeface="Cambria" panose="02040503050406030204" pitchFamily="18" charset="0"/>
              </a:rPr>
              <a:t>ОС: </a:t>
            </a:r>
            <a:r>
              <a:rPr lang="en-US" sz="1400" dirty="0">
                <a:latin typeface="Cambria" panose="02040503050406030204" pitchFamily="18" charset="0"/>
              </a:rPr>
              <a:t>Windows XP service pack</a:t>
            </a:r>
            <a:r>
              <a:rPr lang="ru-RU" sz="1400" dirty="0">
                <a:latin typeface="Cambria" panose="02040503050406030204" pitchFamily="18" charset="0"/>
              </a:rPr>
              <a:t> 3 / </a:t>
            </a:r>
            <a:r>
              <a:rPr lang="en-US" sz="1400" dirty="0">
                <a:latin typeface="Cambria" panose="02040503050406030204" pitchFamily="18" charset="0"/>
              </a:rPr>
              <a:t>Vista</a:t>
            </a:r>
            <a:r>
              <a:rPr lang="ru-RU" sz="1400" dirty="0">
                <a:latin typeface="Cambria" panose="02040503050406030204" pitchFamily="18" charset="0"/>
              </a:rPr>
              <a:t> / 7 платформы: </a:t>
            </a:r>
            <a:r>
              <a:rPr lang="en-US" sz="1400" dirty="0" err="1">
                <a:latin typeface="Cambria" panose="02040503050406030204" pitchFamily="18" charset="0"/>
              </a:rPr>
              <a:t>ia</a:t>
            </a:r>
            <a:r>
              <a:rPr lang="ru-RU" sz="1400" dirty="0">
                <a:latin typeface="Cambria" panose="02040503050406030204" pitchFamily="18" charset="0"/>
              </a:rPr>
              <a:t>32 (она же </a:t>
            </a:r>
            <a:r>
              <a:rPr lang="en-US" sz="1400" dirty="0">
                <a:latin typeface="Cambria" panose="02040503050406030204" pitchFamily="18" charset="0"/>
              </a:rPr>
              <a:t>x</a:t>
            </a:r>
            <a:r>
              <a:rPr lang="ru-RU" sz="1400" dirty="0">
                <a:latin typeface="Cambria" panose="02040503050406030204" pitchFamily="18" charset="0"/>
              </a:rPr>
              <a:t>86), </a:t>
            </a:r>
            <a:r>
              <a:rPr lang="en-US" sz="1400" dirty="0">
                <a:latin typeface="Cambria" panose="02040503050406030204" pitchFamily="18" charset="0"/>
              </a:rPr>
              <a:t>x</a:t>
            </a:r>
            <a:r>
              <a:rPr lang="ru-RU" sz="1400" dirty="0">
                <a:latin typeface="Cambria" panose="02040503050406030204" pitchFamily="18" charset="0"/>
              </a:rPr>
              <a:t>64.</a:t>
            </a:r>
          </a:p>
          <a:p>
            <a:pPr lvl="2">
              <a:lnSpc>
                <a:spcPct val="107000"/>
              </a:lnSpc>
              <a:spcBef>
                <a:spcPts val="300"/>
              </a:spcBef>
            </a:pPr>
            <a:r>
              <a:rPr lang="ru-RU" sz="1400" dirty="0">
                <a:latin typeface="Cambria" panose="02040503050406030204" pitchFamily="18" charset="0"/>
              </a:rPr>
              <a:t>Внешний интерфейс: USB 2.0, рекомендуется не менее двух свободных.</a:t>
            </a:r>
          </a:p>
          <a:p>
            <a:pPr lvl="2">
              <a:lnSpc>
                <a:spcPct val="107000"/>
              </a:lnSpc>
              <a:spcBef>
                <a:spcPts val="300"/>
              </a:spcBef>
            </a:pPr>
            <a:r>
              <a:rPr lang="ru-RU" sz="1400" dirty="0">
                <a:latin typeface="Cambria" panose="02040503050406030204" pitchFamily="18" charset="0"/>
              </a:rPr>
              <a:t>Наличие стабильного канала связи с выходом в Интернет.</a:t>
            </a:r>
          </a:p>
          <a:p>
            <a:pPr lvl="2">
              <a:lnSpc>
                <a:spcPct val="107000"/>
              </a:lnSpc>
              <a:spcBef>
                <a:spcPts val="300"/>
              </a:spcBef>
            </a:pPr>
            <a:r>
              <a:rPr lang="ru-RU" sz="1400" dirty="0">
                <a:latin typeface="Cambria" panose="02040503050406030204" pitchFamily="18" charset="0"/>
              </a:rPr>
              <a:t>Дополнительных специальных требований к рабочей станции не предъявляется</a:t>
            </a:r>
            <a:endParaRPr lang="ru-RU" dirty="0" smtClean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357188" lvl="2" indent="-342900" algn="just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sz="16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Установка и настройка ПО </a:t>
            </a:r>
            <a:r>
              <a:rPr lang="ru-RU" sz="16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Станция авторизации</a:t>
            </a:r>
            <a:endParaRPr lang="en-US" sz="1600" dirty="0" smtClean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357188" lvl="2" indent="-342900" algn="just">
              <a:spcBef>
                <a:spcPts val="600"/>
              </a:spcBef>
              <a:buClr>
                <a:schemeClr val="tx2">
                  <a:lumMod val="60000"/>
                  <a:lumOff val="40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ru-RU" sz="1600" dirty="0">
                <a:latin typeface="Cambria" panose="02040503050406030204" pitchFamily="18" charset="0"/>
                <a:cs typeface="Times New Roman" panose="02020603050405020304" pitchFamily="18" charset="0"/>
              </a:rPr>
              <a:t>Проверка соединения с Федеральным </a:t>
            </a:r>
            <a:r>
              <a:rPr lang="ru-RU" sz="16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порталом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7504" y="221505"/>
            <a:ext cx="540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Cambria" pitchFamily="18" charset="0"/>
                <a:cs typeface="Calibri" pitchFamily="34" charset="0"/>
              </a:rPr>
              <a:t> Подготовка ППЭ </a:t>
            </a:r>
            <a:r>
              <a:rPr lang="ru-RU" sz="1600" b="1" dirty="0" smtClean="0">
                <a:solidFill>
                  <a:schemeClr val="bg1"/>
                </a:solidFill>
                <a:latin typeface="Cambria" pitchFamily="18" charset="0"/>
                <a:cs typeface="Calibri" pitchFamily="34" charset="0"/>
              </a:rPr>
              <a:t>к проведению экзамена</a:t>
            </a:r>
            <a:endParaRPr lang="ru-RU" sz="1600" b="1" dirty="0">
              <a:solidFill>
                <a:schemeClr val="bg1"/>
              </a:solidFill>
              <a:latin typeface="Cambria" pitchFamily="18" charset="0"/>
              <a:cs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7504" y="2276872"/>
            <a:ext cx="8928992" cy="105431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ru-RU" sz="2200" b="1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Ответственный исполнитель:</a:t>
            </a: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Технический специалист 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при участии Руководителя ППЭ</a:t>
            </a:r>
          </a:p>
          <a:p>
            <a:pPr>
              <a:buNone/>
            </a:pPr>
            <a:r>
              <a:rPr lang="ru-RU" sz="2200" b="1" i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Период выполнения:</a:t>
            </a: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за 5 дней </a:t>
            </a:r>
            <a:r>
              <a:rPr lang="ru-RU" sz="2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до начала экзамена</a:t>
            </a:r>
          </a:p>
        </p:txBody>
      </p:sp>
    </p:spTree>
    <p:extLst>
      <p:ext uri="{BB962C8B-B14F-4D97-AF65-F5344CB8AC3E}">
        <p14:creationId xmlns:p14="http://schemas.microsoft.com/office/powerpoint/2010/main" val="1090020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1843</Words>
  <Application>Microsoft Office PowerPoint</Application>
  <PresentationFormat>Экран (4:3)</PresentationFormat>
  <Paragraphs>396</Paragraphs>
  <Slides>25</Slides>
  <Notes>16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6" baseType="lpstr">
      <vt:lpstr>Arial</vt:lpstr>
      <vt:lpstr>Calibri</vt:lpstr>
      <vt:lpstr>Cambria</vt:lpstr>
      <vt:lpstr>Lucida Sans Unicode</vt:lpstr>
      <vt:lpstr>Shruti</vt:lpstr>
      <vt:lpstr>Symbol</vt:lpstr>
      <vt:lpstr>Times New Roman</vt:lpstr>
      <vt:lpstr>Verdana</vt:lpstr>
      <vt:lpstr>Wingdings</vt:lpstr>
      <vt:lpstr>Wingdings 3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2013-08-14T14:45:12Z</dcterms:created>
  <dcterms:modified xsi:type="dcterms:W3CDTF">2015-05-15T18:20:51Z</dcterms:modified>
</cp:coreProperties>
</file>